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6" r:id="rId3"/>
    <p:sldId id="265" r:id="rId4"/>
    <p:sldId id="258" r:id="rId5"/>
    <p:sldId id="263" r:id="rId6"/>
    <p:sldId id="264" r:id="rId7"/>
    <p:sldId id="257" r:id="rId8"/>
    <p:sldId id="269" r:id="rId9"/>
    <p:sldId id="259" r:id="rId10"/>
    <p:sldId id="270" r:id="rId11"/>
    <p:sldId id="260" r:id="rId12"/>
    <p:sldId id="266" r:id="rId13"/>
    <p:sldId id="267" r:id="rId14"/>
    <p:sldId id="261" r:id="rId15"/>
    <p:sldId id="262" r:id="rId16"/>
    <p:sldId id="271"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0A03F8-517D-405C-B76E-051A09CE330D}" v="797" dt="2022-12-20T20:49:22.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ohuod Alshareif" userId="0cbbdb56580c0c48" providerId="LiveId" clId="{6A0A03F8-517D-405C-B76E-051A09CE330D}"/>
    <pc:docChg chg="undo redo custSel addSld delSld modSld sldOrd">
      <pc:chgData name="Dr.ohuod Alshareif" userId="0cbbdb56580c0c48" providerId="LiveId" clId="{6A0A03F8-517D-405C-B76E-051A09CE330D}" dt="2022-12-20T20:49:22.470" v="2517"/>
      <pc:docMkLst>
        <pc:docMk/>
      </pc:docMkLst>
      <pc:sldChg chg="modSp mod modAnim">
        <pc:chgData name="Dr.ohuod Alshareif" userId="0cbbdb56580c0c48" providerId="LiveId" clId="{6A0A03F8-517D-405C-B76E-051A09CE330D}" dt="2022-12-20T17:09:40.261" v="1438" actId="1076"/>
        <pc:sldMkLst>
          <pc:docMk/>
          <pc:sldMk cId="3756752826" sldId="256"/>
        </pc:sldMkLst>
        <pc:spChg chg="mod">
          <ac:chgData name="Dr.ohuod Alshareif" userId="0cbbdb56580c0c48" providerId="LiveId" clId="{6A0A03F8-517D-405C-B76E-051A09CE330D}" dt="2022-12-20T16:45:51.185" v="1080" actId="1076"/>
          <ac:spMkLst>
            <pc:docMk/>
            <pc:sldMk cId="3756752826" sldId="256"/>
            <ac:spMk id="2" creationId="{BDBA573F-C994-8264-B822-42645A718363}"/>
          </ac:spMkLst>
        </pc:spChg>
        <pc:spChg chg="mod">
          <ac:chgData name="Dr.ohuod Alshareif" userId="0cbbdb56580c0c48" providerId="LiveId" clId="{6A0A03F8-517D-405C-B76E-051A09CE330D}" dt="2022-12-20T17:09:40.261" v="1438" actId="1076"/>
          <ac:spMkLst>
            <pc:docMk/>
            <pc:sldMk cId="3756752826" sldId="256"/>
            <ac:spMk id="3" creationId="{0D214C09-04E2-3BCD-D3BE-1BA0BFC052B6}"/>
          </ac:spMkLst>
        </pc:spChg>
      </pc:sldChg>
      <pc:sldChg chg="addSp delSp modSp mod addAnim delAnim modAnim">
        <pc:chgData name="Dr.ohuod Alshareif" userId="0cbbdb56580c0c48" providerId="LiveId" clId="{6A0A03F8-517D-405C-B76E-051A09CE330D}" dt="2022-12-20T20:26:33.726" v="2108" actId="113"/>
        <pc:sldMkLst>
          <pc:docMk/>
          <pc:sldMk cId="4196743164" sldId="257"/>
        </pc:sldMkLst>
        <pc:spChg chg="add mod">
          <ac:chgData name="Dr.ohuod Alshareif" userId="0cbbdb56580c0c48" providerId="LiveId" clId="{6A0A03F8-517D-405C-B76E-051A09CE330D}" dt="2022-12-20T20:23:06.564" v="2083" actId="404"/>
          <ac:spMkLst>
            <pc:docMk/>
            <pc:sldMk cId="4196743164" sldId="257"/>
            <ac:spMk id="3" creationId="{48773780-25A8-F05B-ACBF-FEA37F002598}"/>
          </ac:spMkLst>
        </pc:spChg>
        <pc:spChg chg="add mod">
          <ac:chgData name="Dr.ohuod Alshareif" userId="0cbbdb56580c0c48" providerId="LiveId" clId="{6A0A03F8-517D-405C-B76E-051A09CE330D}" dt="2022-12-20T20:23:11.719" v="2084" actId="1076"/>
          <ac:spMkLst>
            <pc:docMk/>
            <pc:sldMk cId="4196743164" sldId="257"/>
            <ac:spMk id="4" creationId="{28888F4B-3235-16A3-5166-F5F03EA7B6EE}"/>
          </ac:spMkLst>
        </pc:spChg>
        <pc:spChg chg="add del mod">
          <ac:chgData name="Dr.ohuod Alshareif" userId="0cbbdb56580c0c48" providerId="LiveId" clId="{6A0A03F8-517D-405C-B76E-051A09CE330D}" dt="2022-12-20T20:10:40.379" v="1904" actId="21"/>
          <ac:spMkLst>
            <pc:docMk/>
            <pc:sldMk cId="4196743164" sldId="257"/>
            <ac:spMk id="5" creationId="{335574B3-6B6A-27C3-314F-F05D239C03C5}"/>
          </ac:spMkLst>
        </pc:spChg>
        <pc:spChg chg="add mod">
          <ac:chgData name="Dr.ohuod Alshareif" userId="0cbbdb56580c0c48" providerId="LiveId" clId="{6A0A03F8-517D-405C-B76E-051A09CE330D}" dt="2022-12-20T20:23:18.351" v="2085" actId="1076"/>
          <ac:spMkLst>
            <pc:docMk/>
            <pc:sldMk cId="4196743164" sldId="257"/>
            <ac:spMk id="7" creationId="{7C3BA4FB-19AE-406F-FEC0-29F3ED7AE189}"/>
          </ac:spMkLst>
        </pc:spChg>
        <pc:spChg chg="add del mod">
          <ac:chgData name="Dr.ohuod Alshareif" userId="0cbbdb56580c0c48" providerId="LiveId" clId="{6A0A03F8-517D-405C-B76E-051A09CE330D}" dt="2022-12-17T21:39:02.929" v="107" actId="21"/>
          <ac:spMkLst>
            <pc:docMk/>
            <pc:sldMk cId="4196743164" sldId="257"/>
            <ac:spMk id="7" creationId="{8E5A040B-6BFA-757D-B02A-9A93FC35F80D}"/>
          </ac:spMkLst>
        </pc:spChg>
        <pc:spChg chg="add del mod">
          <ac:chgData name="Dr.ohuod Alshareif" userId="0cbbdb56580c0c48" providerId="LiveId" clId="{6A0A03F8-517D-405C-B76E-051A09CE330D}" dt="2022-12-20T20:26:33.726" v="2108" actId="113"/>
          <ac:spMkLst>
            <pc:docMk/>
            <pc:sldMk cId="4196743164" sldId="257"/>
            <ac:spMk id="9" creationId="{3600C0A8-EEBF-1CCE-9BA6-5D5EB2DCADCA}"/>
          </ac:spMkLst>
        </pc:spChg>
        <pc:spChg chg="add del mod">
          <ac:chgData name="Dr.ohuod Alshareif" userId="0cbbdb56580c0c48" providerId="LiveId" clId="{6A0A03F8-517D-405C-B76E-051A09CE330D}" dt="2022-12-17T21:39:02.929" v="107" actId="21"/>
          <ac:spMkLst>
            <pc:docMk/>
            <pc:sldMk cId="4196743164" sldId="257"/>
            <ac:spMk id="9" creationId="{58A30EB2-366D-474F-0D26-4F27777F2B5B}"/>
          </ac:spMkLst>
        </pc:spChg>
        <pc:spChg chg="add mod">
          <ac:chgData name="Dr.ohuod Alshareif" userId="0cbbdb56580c0c48" providerId="LiveId" clId="{6A0A03F8-517D-405C-B76E-051A09CE330D}" dt="2022-12-20T20:26:20.647" v="2107" actId="113"/>
          <ac:spMkLst>
            <pc:docMk/>
            <pc:sldMk cId="4196743164" sldId="257"/>
            <ac:spMk id="11" creationId="{15132835-0993-D030-B9D7-5C49B480481C}"/>
          </ac:spMkLst>
        </pc:spChg>
        <pc:spChg chg="add mod">
          <ac:chgData name="Dr.ohuod Alshareif" userId="0cbbdb56580c0c48" providerId="LiveId" clId="{6A0A03F8-517D-405C-B76E-051A09CE330D}" dt="2022-12-20T20:22:40.298" v="2069" actId="1035"/>
          <ac:spMkLst>
            <pc:docMk/>
            <pc:sldMk cId="4196743164" sldId="257"/>
            <ac:spMk id="13" creationId="{D2C4414D-F702-7DA6-5E05-E26C5A721316}"/>
          </ac:spMkLst>
        </pc:spChg>
        <pc:spChg chg="add mod">
          <ac:chgData name="Dr.ohuod Alshareif" userId="0cbbdb56580c0c48" providerId="LiveId" clId="{6A0A03F8-517D-405C-B76E-051A09CE330D}" dt="2022-12-20T20:22:40.298" v="2069" actId="1035"/>
          <ac:spMkLst>
            <pc:docMk/>
            <pc:sldMk cId="4196743164" sldId="257"/>
            <ac:spMk id="15" creationId="{29B5C7F9-F812-C2CF-FDAC-1FA603F17496}"/>
          </ac:spMkLst>
        </pc:spChg>
      </pc:sldChg>
      <pc:sldChg chg="addSp delSp modSp mod modAnim">
        <pc:chgData name="Dr.ohuod Alshareif" userId="0cbbdb56580c0c48" providerId="LiveId" clId="{6A0A03F8-517D-405C-B76E-051A09CE330D}" dt="2022-12-20T16:46:27.857" v="1085" actId="1036"/>
        <pc:sldMkLst>
          <pc:docMk/>
          <pc:sldMk cId="1593868099" sldId="258"/>
        </pc:sldMkLst>
        <pc:spChg chg="mod">
          <ac:chgData name="Dr.ohuod Alshareif" userId="0cbbdb56580c0c48" providerId="LiveId" clId="{6A0A03F8-517D-405C-B76E-051A09CE330D}" dt="2022-12-19T17:23:46.813" v="792" actId="403"/>
          <ac:spMkLst>
            <pc:docMk/>
            <pc:sldMk cId="1593868099" sldId="258"/>
            <ac:spMk id="3" creationId="{D395E107-B5DA-50E7-6031-D1BF82033818}"/>
          </ac:spMkLst>
        </pc:spChg>
        <pc:spChg chg="add mod">
          <ac:chgData name="Dr.ohuod Alshareif" userId="0cbbdb56580c0c48" providerId="LiveId" clId="{6A0A03F8-517D-405C-B76E-051A09CE330D}" dt="2022-12-19T17:24:59.149" v="823" actId="14100"/>
          <ac:spMkLst>
            <pc:docMk/>
            <pc:sldMk cId="1593868099" sldId="258"/>
            <ac:spMk id="4" creationId="{2348F346-C94E-5492-B110-739B39948308}"/>
          </ac:spMkLst>
        </pc:spChg>
        <pc:spChg chg="add mod">
          <ac:chgData name="Dr.ohuod Alshareif" userId="0cbbdb56580c0c48" providerId="LiveId" clId="{6A0A03F8-517D-405C-B76E-051A09CE330D}" dt="2022-12-20T16:46:27.857" v="1085" actId="1036"/>
          <ac:spMkLst>
            <pc:docMk/>
            <pc:sldMk cId="1593868099" sldId="258"/>
            <ac:spMk id="6" creationId="{349BEC90-A423-3BAD-64B8-6B88E994970B}"/>
          </ac:spMkLst>
        </pc:spChg>
        <pc:spChg chg="add mod">
          <ac:chgData name="Dr.ohuod Alshareif" userId="0cbbdb56580c0c48" providerId="LiveId" clId="{6A0A03F8-517D-405C-B76E-051A09CE330D}" dt="2022-12-19T17:23:46.813" v="792" actId="403"/>
          <ac:spMkLst>
            <pc:docMk/>
            <pc:sldMk cId="1593868099" sldId="258"/>
            <ac:spMk id="8" creationId="{1F701AC4-7C49-A892-2B83-9A821F4A5436}"/>
          </ac:spMkLst>
        </pc:spChg>
        <pc:spChg chg="add del mod">
          <ac:chgData name="Dr.ohuod Alshareif" userId="0cbbdb56580c0c48" providerId="LiveId" clId="{6A0A03F8-517D-405C-B76E-051A09CE330D}" dt="2022-12-17T18:52:58.068" v="54" actId="478"/>
          <ac:spMkLst>
            <pc:docMk/>
            <pc:sldMk cId="1593868099" sldId="258"/>
            <ac:spMk id="10" creationId="{D3639EBB-A917-4B6D-D28C-D24BA9B32A4E}"/>
          </ac:spMkLst>
        </pc:spChg>
      </pc:sldChg>
      <pc:sldChg chg="addSp delSp modSp new mod delAnim modAnim">
        <pc:chgData name="Dr.ohuod Alshareif" userId="0cbbdb56580c0c48" providerId="LiveId" clId="{6A0A03F8-517D-405C-B76E-051A09CE330D}" dt="2022-12-20T20:49:22.470" v="2517"/>
        <pc:sldMkLst>
          <pc:docMk/>
          <pc:sldMk cId="676256000" sldId="259"/>
        </pc:sldMkLst>
        <pc:spChg chg="add mod">
          <ac:chgData name="Dr.ohuod Alshareif" userId="0cbbdb56580c0c48" providerId="LiveId" clId="{6A0A03F8-517D-405C-B76E-051A09CE330D}" dt="2022-12-20T20:48:24.373" v="2505" actId="20577"/>
          <ac:spMkLst>
            <pc:docMk/>
            <pc:sldMk cId="676256000" sldId="259"/>
            <ac:spMk id="2" creationId="{C3893860-8F2F-0E74-AE85-F439EA5F1A63}"/>
          </ac:spMkLst>
        </pc:spChg>
        <pc:spChg chg="add del mod">
          <ac:chgData name="Dr.ohuod Alshareif" userId="0cbbdb56580c0c48" providerId="LiveId" clId="{6A0A03F8-517D-405C-B76E-051A09CE330D}" dt="2022-12-20T20:33:28.615" v="2243" actId="21"/>
          <ac:spMkLst>
            <pc:docMk/>
            <pc:sldMk cId="676256000" sldId="259"/>
            <ac:spMk id="3" creationId="{69961547-0BE3-984C-D98C-BEE5A558245A}"/>
          </ac:spMkLst>
        </pc:spChg>
        <pc:spChg chg="add mod">
          <ac:chgData name="Dr.ohuod Alshareif" userId="0cbbdb56580c0c48" providerId="LiveId" clId="{6A0A03F8-517D-405C-B76E-051A09CE330D}" dt="2022-12-20T20:43:03.096" v="2331" actId="1076"/>
          <ac:spMkLst>
            <pc:docMk/>
            <pc:sldMk cId="676256000" sldId="259"/>
            <ac:spMk id="5" creationId="{2CF17F90-288E-519B-FC9E-2DE64D5FA417}"/>
          </ac:spMkLst>
        </pc:spChg>
        <pc:spChg chg="add mod">
          <ac:chgData name="Dr.ohuod Alshareif" userId="0cbbdb56580c0c48" providerId="LiveId" clId="{6A0A03F8-517D-405C-B76E-051A09CE330D}" dt="2022-12-20T20:47:10.192" v="2379" actId="1076"/>
          <ac:spMkLst>
            <pc:docMk/>
            <pc:sldMk cId="676256000" sldId="259"/>
            <ac:spMk id="7" creationId="{039B3AC2-AC60-63FF-A529-2DD35AFBABBA}"/>
          </ac:spMkLst>
        </pc:spChg>
        <pc:spChg chg="add mod">
          <ac:chgData name="Dr.ohuod Alshareif" userId="0cbbdb56580c0c48" providerId="LiveId" clId="{6A0A03F8-517D-405C-B76E-051A09CE330D}" dt="2022-12-20T20:48:47.632" v="2508" actId="1076"/>
          <ac:spMkLst>
            <pc:docMk/>
            <pc:sldMk cId="676256000" sldId="259"/>
            <ac:spMk id="9" creationId="{5ECA1DA1-A7D2-7434-CF66-AE082BCD3DE8}"/>
          </ac:spMkLst>
        </pc:spChg>
        <pc:spChg chg="add mod">
          <ac:chgData name="Dr.ohuod Alshareif" userId="0cbbdb56580c0c48" providerId="LiveId" clId="{6A0A03F8-517D-405C-B76E-051A09CE330D}" dt="2022-12-20T20:49:07.050" v="2513" actId="1076"/>
          <ac:spMkLst>
            <pc:docMk/>
            <pc:sldMk cId="676256000" sldId="259"/>
            <ac:spMk id="11" creationId="{42FC93BD-372E-8EA1-31ED-DB46E43A7F74}"/>
          </ac:spMkLst>
        </pc:spChg>
        <pc:spChg chg="add mod">
          <ac:chgData name="Dr.ohuod Alshareif" userId="0cbbdb56580c0c48" providerId="LiveId" clId="{6A0A03F8-517D-405C-B76E-051A09CE330D}" dt="2022-12-20T20:45:55.115" v="2371" actId="115"/>
          <ac:spMkLst>
            <pc:docMk/>
            <pc:sldMk cId="676256000" sldId="259"/>
            <ac:spMk id="13" creationId="{5F11E1AB-772A-BCD8-9DAA-6985B6782A8D}"/>
          </ac:spMkLst>
        </pc:spChg>
        <pc:spChg chg="add mod">
          <ac:chgData name="Dr.ohuod Alshareif" userId="0cbbdb56580c0c48" providerId="LiveId" clId="{6A0A03F8-517D-405C-B76E-051A09CE330D}" dt="2022-12-20T20:49:21.101" v="2516" actId="14100"/>
          <ac:spMkLst>
            <pc:docMk/>
            <pc:sldMk cId="676256000" sldId="259"/>
            <ac:spMk id="15" creationId="{D20FDF33-679C-6507-79C9-4BD5EF9BA0A0}"/>
          </ac:spMkLst>
        </pc:spChg>
      </pc:sldChg>
      <pc:sldChg chg="addSp modSp new mod modAnim">
        <pc:chgData name="Dr.ohuod Alshareif" userId="0cbbdb56580c0c48" providerId="LiveId" clId="{6A0A03F8-517D-405C-B76E-051A09CE330D}" dt="2022-12-20T19:24:22.656" v="1901" actId="207"/>
        <pc:sldMkLst>
          <pc:docMk/>
          <pc:sldMk cId="2058827864" sldId="260"/>
        </pc:sldMkLst>
        <pc:spChg chg="add mod">
          <ac:chgData name="Dr.ohuod Alshareif" userId="0cbbdb56580c0c48" providerId="LiveId" clId="{6A0A03F8-517D-405C-B76E-051A09CE330D}" dt="2022-12-20T17:03:44.806" v="1423" actId="122"/>
          <ac:spMkLst>
            <pc:docMk/>
            <pc:sldMk cId="2058827864" sldId="260"/>
            <ac:spMk id="3" creationId="{A0789D97-2E6C-5E42-6790-9CA3FB894589}"/>
          </ac:spMkLst>
        </pc:spChg>
        <pc:spChg chg="add mod">
          <ac:chgData name="Dr.ohuod Alshareif" userId="0cbbdb56580c0c48" providerId="LiveId" clId="{6A0A03F8-517D-405C-B76E-051A09CE330D}" dt="2022-12-20T17:42:05.414" v="1449" actId="207"/>
          <ac:spMkLst>
            <pc:docMk/>
            <pc:sldMk cId="2058827864" sldId="260"/>
            <ac:spMk id="5" creationId="{28B55BFF-979D-6260-B4B0-848575C7B452}"/>
          </ac:spMkLst>
        </pc:spChg>
        <pc:spChg chg="add mod">
          <ac:chgData name="Dr.ohuod Alshareif" userId="0cbbdb56580c0c48" providerId="LiveId" clId="{6A0A03F8-517D-405C-B76E-051A09CE330D}" dt="2022-12-20T17:20:37.881" v="1447" actId="207"/>
          <ac:spMkLst>
            <pc:docMk/>
            <pc:sldMk cId="2058827864" sldId="260"/>
            <ac:spMk id="7" creationId="{1A00B3F4-F55F-CE27-C5AE-0BC72B199CE8}"/>
          </ac:spMkLst>
        </pc:spChg>
        <pc:spChg chg="add mod">
          <ac:chgData name="Dr.ohuod Alshareif" userId="0cbbdb56580c0c48" providerId="LiveId" clId="{6A0A03F8-517D-405C-B76E-051A09CE330D}" dt="2022-12-20T17:20:30.547" v="1446" actId="207"/>
          <ac:spMkLst>
            <pc:docMk/>
            <pc:sldMk cId="2058827864" sldId="260"/>
            <ac:spMk id="9" creationId="{562615FA-283A-6242-D973-4706A0374CCE}"/>
          </ac:spMkLst>
        </pc:spChg>
        <pc:spChg chg="add mod">
          <ac:chgData name="Dr.ohuod Alshareif" userId="0cbbdb56580c0c48" providerId="LiveId" clId="{6A0A03F8-517D-405C-B76E-051A09CE330D}" dt="2022-12-20T19:24:22.656" v="1901" actId="207"/>
          <ac:spMkLst>
            <pc:docMk/>
            <pc:sldMk cId="2058827864" sldId="260"/>
            <ac:spMk id="11" creationId="{D58F0F1A-0260-D9F3-2A83-4CDE6114B70B}"/>
          </ac:spMkLst>
        </pc:spChg>
      </pc:sldChg>
      <pc:sldChg chg="addSp delSp modSp new mod modAnim">
        <pc:chgData name="Dr.ohuod Alshareif" userId="0cbbdb56580c0c48" providerId="LiveId" clId="{6A0A03F8-517D-405C-B76E-051A09CE330D}" dt="2022-12-20T18:34:34.372" v="1900" actId="20577"/>
        <pc:sldMkLst>
          <pc:docMk/>
          <pc:sldMk cId="1826233170" sldId="261"/>
        </pc:sldMkLst>
        <pc:spChg chg="add mod">
          <ac:chgData name="Dr.ohuod Alshareif" userId="0cbbdb56580c0c48" providerId="LiveId" clId="{6A0A03F8-517D-405C-B76E-051A09CE330D}" dt="2022-12-20T17:45:38.562" v="1558" actId="20577"/>
          <ac:spMkLst>
            <pc:docMk/>
            <pc:sldMk cId="1826233170" sldId="261"/>
            <ac:spMk id="2" creationId="{C54618F8-D009-F1E1-1817-84DFD50702A4}"/>
          </ac:spMkLst>
        </pc:spChg>
        <pc:spChg chg="add mod">
          <ac:chgData name="Dr.ohuod Alshareif" userId="0cbbdb56580c0c48" providerId="LiveId" clId="{6A0A03F8-517D-405C-B76E-051A09CE330D}" dt="2022-12-20T18:30:43.393" v="1857" actId="1076"/>
          <ac:spMkLst>
            <pc:docMk/>
            <pc:sldMk cId="1826233170" sldId="261"/>
            <ac:spMk id="4" creationId="{59821C15-8D94-D5A6-A149-B0B8ACB5161B}"/>
          </ac:spMkLst>
        </pc:spChg>
        <pc:spChg chg="add mod">
          <ac:chgData name="Dr.ohuod Alshareif" userId="0cbbdb56580c0c48" providerId="LiveId" clId="{6A0A03F8-517D-405C-B76E-051A09CE330D}" dt="2022-12-20T18:30:34.980" v="1855" actId="1076"/>
          <ac:spMkLst>
            <pc:docMk/>
            <pc:sldMk cId="1826233170" sldId="261"/>
            <ac:spMk id="5" creationId="{18B89C75-69FB-D9B6-C85A-4778D47ED735}"/>
          </ac:spMkLst>
        </pc:spChg>
        <pc:spChg chg="add mod">
          <ac:chgData name="Dr.ohuod Alshareif" userId="0cbbdb56580c0c48" providerId="LiveId" clId="{6A0A03F8-517D-405C-B76E-051A09CE330D}" dt="2022-12-20T18:30:39.631" v="1856" actId="1076"/>
          <ac:spMkLst>
            <pc:docMk/>
            <pc:sldMk cId="1826233170" sldId="261"/>
            <ac:spMk id="6" creationId="{24D3BA99-C516-DC2A-BBE8-6222FA1C6D33}"/>
          </ac:spMkLst>
        </pc:spChg>
        <pc:spChg chg="add mod">
          <ac:chgData name="Dr.ohuod Alshareif" userId="0cbbdb56580c0c48" providerId="LiveId" clId="{6A0A03F8-517D-405C-B76E-051A09CE330D}" dt="2022-12-20T18:34:34.372" v="1900" actId="20577"/>
          <ac:spMkLst>
            <pc:docMk/>
            <pc:sldMk cId="1826233170" sldId="261"/>
            <ac:spMk id="9" creationId="{2CEAC1A8-11B1-55CE-80A3-B173B85D200A}"/>
          </ac:spMkLst>
        </pc:spChg>
        <pc:picChg chg="add del">
          <ac:chgData name="Dr.ohuod Alshareif" userId="0cbbdb56580c0c48" providerId="LiveId" clId="{6A0A03F8-517D-405C-B76E-051A09CE330D}" dt="2022-12-20T18:30:21.732" v="1853" actId="22"/>
          <ac:picMkLst>
            <pc:docMk/>
            <pc:sldMk cId="1826233170" sldId="261"/>
            <ac:picMk id="8" creationId="{DAA02CB5-7AFB-8798-58DC-31062AB9A88B}"/>
          </ac:picMkLst>
        </pc:picChg>
      </pc:sldChg>
      <pc:sldChg chg="addSp modSp new">
        <pc:chgData name="Dr.ohuod Alshareif" userId="0cbbdb56580c0c48" providerId="LiveId" clId="{6A0A03F8-517D-405C-B76E-051A09CE330D}" dt="2022-12-20T18:14:11.753" v="1840" actId="1076"/>
        <pc:sldMkLst>
          <pc:docMk/>
          <pc:sldMk cId="1102717038" sldId="262"/>
        </pc:sldMkLst>
        <pc:picChg chg="add mod">
          <ac:chgData name="Dr.ohuod Alshareif" userId="0cbbdb56580c0c48" providerId="LiveId" clId="{6A0A03F8-517D-405C-B76E-051A09CE330D}" dt="2022-12-20T18:14:11.753" v="1840" actId="1076"/>
          <ac:picMkLst>
            <pc:docMk/>
            <pc:sldMk cId="1102717038" sldId="262"/>
            <ac:picMk id="1026" creationId="{5CCC242A-6102-1286-D968-2638CB4C87E9}"/>
          </ac:picMkLst>
        </pc:picChg>
      </pc:sldChg>
      <pc:sldChg chg="addSp modSp new mod ord modAnim">
        <pc:chgData name="Dr.ohuod Alshareif" userId="0cbbdb56580c0c48" providerId="LiveId" clId="{6A0A03F8-517D-405C-B76E-051A09CE330D}" dt="2022-12-20T16:48:01.424" v="1089" actId="20577"/>
        <pc:sldMkLst>
          <pc:docMk/>
          <pc:sldMk cId="422517918" sldId="263"/>
        </pc:sldMkLst>
        <pc:spChg chg="add mod">
          <ac:chgData name="Dr.ohuod Alshareif" userId="0cbbdb56580c0c48" providerId="LiveId" clId="{6A0A03F8-517D-405C-B76E-051A09CE330D}" dt="2022-12-19T17:33:39.093" v="929" actId="1076"/>
          <ac:spMkLst>
            <pc:docMk/>
            <pc:sldMk cId="422517918" sldId="263"/>
            <ac:spMk id="3" creationId="{F693306B-610C-F71A-A3EC-DC93580A2AA7}"/>
          </ac:spMkLst>
        </pc:spChg>
        <pc:spChg chg="add mod">
          <ac:chgData name="Dr.ohuod Alshareif" userId="0cbbdb56580c0c48" providerId="LiveId" clId="{6A0A03F8-517D-405C-B76E-051A09CE330D}" dt="2022-12-19T18:39:42.560" v="944" actId="20577"/>
          <ac:spMkLst>
            <pc:docMk/>
            <pc:sldMk cId="422517918" sldId="263"/>
            <ac:spMk id="4" creationId="{DA813629-FA07-7643-5CA5-584605F83D15}"/>
          </ac:spMkLst>
        </pc:spChg>
        <pc:spChg chg="add mod">
          <ac:chgData name="Dr.ohuod Alshareif" userId="0cbbdb56580c0c48" providerId="LiveId" clId="{6A0A03F8-517D-405C-B76E-051A09CE330D}" dt="2022-12-20T16:48:01.424" v="1089" actId="20577"/>
          <ac:spMkLst>
            <pc:docMk/>
            <pc:sldMk cId="422517918" sldId="263"/>
            <ac:spMk id="5" creationId="{E2F7F9FE-5218-6CA8-D360-86C692D04889}"/>
          </ac:spMkLst>
        </pc:spChg>
        <pc:spChg chg="add mod">
          <ac:chgData name="Dr.ohuod Alshareif" userId="0cbbdb56580c0c48" providerId="LiveId" clId="{6A0A03F8-517D-405C-B76E-051A09CE330D}" dt="2022-12-19T18:40:00.923" v="954" actId="1035"/>
          <ac:spMkLst>
            <pc:docMk/>
            <pc:sldMk cId="422517918" sldId="263"/>
            <ac:spMk id="7" creationId="{F10500F3-9731-A11E-16F8-1462954019C1}"/>
          </ac:spMkLst>
        </pc:spChg>
        <pc:spChg chg="add mod">
          <ac:chgData name="Dr.ohuod Alshareif" userId="0cbbdb56580c0c48" providerId="LiveId" clId="{6A0A03F8-517D-405C-B76E-051A09CE330D}" dt="2022-12-19T18:40:06.969" v="970" actId="1035"/>
          <ac:spMkLst>
            <pc:docMk/>
            <pc:sldMk cId="422517918" sldId="263"/>
            <ac:spMk id="9" creationId="{555E2DFC-86C1-F8C0-377B-8CBBD92A92E9}"/>
          </ac:spMkLst>
        </pc:spChg>
      </pc:sldChg>
      <pc:sldChg chg="addSp modSp new mod modAnim">
        <pc:chgData name="Dr.ohuod Alshareif" userId="0cbbdb56580c0c48" providerId="LiveId" clId="{6A0A03F8-517D-405C-B76E-051A09CE330D}" dt="2022-12-20T17:02:41.821" v="1421" actId="1076"/>
        <pc:sldMkLst>
          <pc:docMk/>
          <pc:sldMk cId="275741780" sldId="264"/>
        </pc:sldMkLst>
        <pc:spChg chg="add mod">
          <ac:chgData name="Dr.ohuod Alshareif" userId="0cbbdb56580c0c48" providerId="LiveId" clId="{6A0A03F8-517D-405C-B76E-051A09CE330D}" dt="2022-12-20T17:02:41.821" v="1421" actId="1076"/>
          <ac:spMkLst>
            <pc:docMk/>
            <pc:sldMk cId="275741780" sldId="264"/>
            <ac:spMk id="2" creationId="{828C9C75-F0F2-E795-2245-CCEAC35B4787}"/>
          </ac:spMkLst>
        </pc:spChg>
      </pc:sldChg>
      <pc:sldChg chg="new del">
        <pc:chgData name="Dr.ohuod Alshareif" userId="0cbbdb56580c0c48" providerId="LiveId" clId="{6A0A03F8-517D-405C-B76E-051A09CE330D}" dt="2022-12-20T16:50:57.213" v="1097" actId="680"/>
        <pc:sldMkLst>
          <pc:docMk/>
          <pc:sldMk cId="858764774" sldId="265"/>
        </pc:sldMkLst>
      </pc:sldChg>
      <pc:sldChg chg="addSp delSp modSp new mod delAnim modAnim">
        <pc:chgData name="Dr.ohuod Alshareif" userId="0cbbdb56580c0c48" providerId="LiveId" clId="{6A0A03F8-517D-405C-B76E-051A09CE330D}" dt="2022-12-20T16:59:03.946" v="1375" actId="14100"/>
        <pc:sldMkLst>
          <pc:docMk/>
          <pc:sldMk cId="1969474334" sldId="265"/>
        </pc:sldMkLst>
        <pc:spChg chg="del">
          <ac:chgData name="Dr.ohuod Alshareif" userId="0cbbdb56580c0c48" providerId="LiveId" clId="{6A0A03F8-517D-405C-B76E-051A09CE330D}" dt="2022-12-20T16:51:17.539" v="1101" actId="478"/>
          <ac:spMkLst>
            <pc:docMk/>
            <pc:sldMk cId="1969474334" sldId="265"/>
            <ac:spMk id="2" creationId="{22FC8FD5-014C-267E-F45F-7D2359CAEC78}"/>
          </ac:spMkLst>
        </pc:spChg>
        <pc:spChg chg="del">
          <ac:chgData name="Dr.ohuod Alshareif" userId="0cbbdb56580c0c48" providerId="LiveId" clId="{6A0A03F8-517D-405C-B76E-051A09CE330D}" dt="2022-12-20T16:51:05.495" v="1099" actId="478"/>
          <ac:spMkLst>
            <pc:docMk/>
            <pc:sldMk cId="1969474334" sldId="265"/>
            <ac:spMk id="3" creationId="{EBDC4EED-8183-F822-A677-0BC1844EDCE6}"/>
          </ac:spMkLst>
        </pc:spChg>
        <pc:spChg chg="add mod">
          <ac:chgData name="Dr.ohuod Alshareif" userId="0cbbdb56580c0c48" providerId="LiveId" clId="{6A0A03F8-517D-405C-B76E-051A09CE330D}" dt="2022-12-20T16:58:53.814" v="1374" actId="1076"/>
          <ac:spMkLst>
            <pc:docMk/>
            <pc:sldMk cId="1969474334" sldId="265"/>
            <ac:spMk id="4" creationId="{A278E59A-E22E-2143-CA02-AF41E857FD0F}"/>
          </ac:spMkLst>
        </pc:spChg>
        <pc:spChg chg="add del mod">
          <ac:chgData name="Dr.ohuod Alshareif" userId="0cbbdb56580c0c48" providerId="LiveId" clId="{6A0A03F8-517D-405C-B76E-051A09CE330D}" dt="2022-12-20T16:52:05.898" v="1142" actId="478"/>
          <ac:spMkLst>
            <pc:docMk/>
            <pc:sldMk cId="1969474334" sldId="265"/>
            <ac:spMk id="5" creationId="{293261CA-6165-6CFA-B29D-1A029FD8D049}"/>
          </ac:spMkLst>
        </pc:spChg>
        <pc:spChg chg="add mod">
          <ac:chgData name="Dr.ohuod Alshareif" userId="0cbbdb56580c0c48" providerId="LiveId" clId="{6A0A03F8-517D-405C-B76E-051A09CE330D}" dt="2022-12-20T16:59:03.946" v="1375" actId="14100"/>
          <ac:spMkLst>
            <pc:docMk/>
            <pc:sldMk cId="1969474334" sldId="265"/>
            <ac:spMk id="6" creationId="{5A96A12C-BDEA-8851-DAA9-A57DC8524CBE}"/>
          </ac:spMkLst>
        </pc:spChg>
      </pc:sldChg>
      <pc:sldChg chg="addSp modSp new mod">
        <pc:chgData name="Dr.ohuod Alshareif" userId="0cbbdb56580c0c48" providerId="LiveId" clId="{6A0A03F8-517D-405C-B76E-051A09CE330D}" dt="2022-12-20T18:27:27.649" v="1846" actId="14100"/>
        <pc:sldMkLst>
          <pc:docMk/>
          <pc:sldMk cId="1087646976" sldId="266"/>
        </pc:sldMkLst>
        <pc:picChg chg="add mod">
          <ac:chgData name="Dr.ohuod Alshareif" userId="0cbbdb56580c0c48" providerId="LiveId" clId="{6A0A03F8-517D-405C-B76E-051A09CE330D}" dt="2022-12-20T18:27:27.649" v="1846" actId="14100"/>
          <ac:picMkLst>
            <pc:docMk/>
            <pc:sldMk cId="1087646976" sldId="266"/>
            <ac:picMk id="3" creationId="{47CC239C-5EBF-428C-8168-CC5F4BE59AF2}"/>
          </ac:picMkLst>
        </pc:picChg>
      </pc:sldChg>
      <pc:sldChg chg="addSp modSp new mod">
        <pc:chgData name="Dr.ohuod Alshareif" userId="0cbbdb56580c0c48" providerId="LiveId" clId="{6A0A03F8-517D-405C-B76E-051A09CE330D}" dt="2022-12-20T18:29:41.260" v="1851" actId="14100"/>
        <pc:sldMkLst>
          <pc:docMk/>
          <pc:sldMk cId="3868606911" sldId="267"/>
        </pc:sldMkLst>
        <pc:picChg chg="add mod modCrop">
          <ac:chgData name="Dr.ohuod Alshareif" userId="0cbbdb56580c0c48" providerId="LiveId" clId="{6A0A03F8-517D-405C-B76E-051A09CE330D}" dt="2022-12-20T18:29:41.260" v="1851" actId="14100"/>
          <ac:picMkLst>
            <pc:docMk/>
            <pc:sldMk cId="3868606911" sldId="267"/>
            <ac:picMk id="3" creationId="{DEE6D9DA-135D-004C-309D-CE64B4253716}"/>
          </ac:picMkLst>
        </pc:picChg>
      </pc:sldChg>
      <pc:sldChg chg="new">
        <pc:chgData name="Dr.ohuod Alshareif" userId="0cbbdb56580c0c48" providerId="LiveId" clId="{6A0A03F8-517D-405C-B76E-051A09CE330D}" dt="2022-12-20T18:27:16.711" v="1843" actId="680"/>
        <pc:sldMkLst>
          <pc:docMk/>
          <pc:sldMk cId="2495191167" sldId="268"/>
        </pc:sldMkLst>
      </pc:sldChg>
      <pc:sldChg chg="addSp modSp new mod modAnim">
        <pc:chgData name="Dr.ohuod Alshareif" userId="0cbbdb56580c0c48" providerId="LiveId" clId="{6A0A03F8-517D-405C-B76E-051A09CE330D}" dt="2022-12-20T20:33:08.874" v="2241"/>
        <pc:sldMkLst>
          <pc:docMk/>
          <pc:sldMk cId="3400131329" sldId="269"/>
        </pc:sldMkLst>
        <pc:spChg chg="add mod">
          <ac:chgData name="Dr.ohuod Alshareif" userId="0cbbdb56580c0c48" providerId="LiveId" clId="{6A0A03F8-517D-405C-B76E-051A09CE330D}" dt="2022-12-20T20:32:18.993" v="2235" actId="20577"/>
          <ac:spMkLst>
            <pc:docMk/>
            <pc:sldMk cId="3400131329" sldId="269"/>
            <ac:spMk id="2" creationId="{45DC2070-5ECB-9019-16A3-127BB23A9C62}"/>
          </ac:spMkLst>
        </pc:spChg>
        <pc:spChg chg="add mod">
          <ac:chgData name="Dr.ohuod Alshareif" userId="0cbbdb56580c0c48" providerId="LiveId" clId="{6A0A03F8-517D-405C-B76E-051A09CE330D}" dt="2022-12-20T20:32:51.422" v="2238" actId="1076"/>
          <ac:spMkLst>
            <pc:docMk/>
            <pc:sldMk cId="3400131329" sldId="269"/>
            <ac:spMk id="4" creationId="{059E50A0-221A-C45E-B503-44C282553E59}"/>
          </ac:spMkLst>
        </pc:spChg>
        <pc:spChg chg="add mod">
          <ac:chgData name="Dr.ohuod Alshareif" userId="0cbbdb56580c0c48" providerId="LiveId" clId="{6A0A03F8-517D-405C-B76E-051A09CE330D}" dt="2022-12-20T20:30:38.092" v="2220" actId="1076"/>
          <ac:spMkLst>
            <pc:docMk/>
            <pc:sldMk cId="3400131329" sldId="269"/>
            <ac:spMk id="6" creationId="{563EAA98-A0CE-A32C-DF7F-0C2280A2B5FF}"/>
          </ac:spMkLst>
        </pc:spChg>
        <pc:spChg chg="add mod">
          <ac:chgData name="Dr.ohuod Alshareif" userId="0cbbdb56580c0c48" providerId="LiveId" clId="{6A0A03F8-517D-405C-B76E-051A09CE330D}" dt="2022-12-20T20:32:40.938" v="2237" actId="1076"/>
          <ac:spMkLst>
            <pc:docMk/>
            <pc:sldMk cId="3400131329" sldId="269"/>
            <ac:spMk id="8" creationId="{2659F86A-5820-5DD3-3FD3-8F2BC04CECB1}"/>
          </ac:spMkLst>
        </pc:spChg>
      </pc:sldChg>
      <pc:sldChg chg="addSp modSp new mod modAnim">
        <pc:chgData name="Dr.ohuod Alshareif" userId="0cbbdb56580c0c48" providerId="LiveId" clId="{6A0A03F8-517D-405C-B76E-051A09CE330D}" dt="2022-12-20T20:33:49.596" v="2267" actId="1035"/>
        <pc:sldMkLst>
          <pc:docMk/>
          <pc:sldMk cId="1659614285" sldId="270"/>
        </pc:sldMkLst>
        <pc:spChg chg="add mod">
          <ac:chgData name="Dr.ohuod Alshareif" userId="0cbbdb56580c0c48" providerId="LiveId" clId="{6A0A03F8-517D-405C-B76E-051A09CE330D}" dt="2022-12-20T20:33:49.596" v="2267" actId="1035"/>
          <ac:spMkLst>
            <pc:docMk/>
            <pc:sldMk cId="1659614285" sldId="270"/>
            <ac:spMk id="2" creationId="{5BBC28D1-CA24-DBBD-F333-8E065E4798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31F2ED-B603-1A99-B49A-13B6DC7E7722}"/>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71240A36-2DEA-2DB1-676A-EFA64A28B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BDAC6BE9-C8BF-EC28-C8BD-B3A0E8413A7D}"/>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78FC9927-2748-0D8E-FEEC-A3554836468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442ACE1-C814-AFCC-78C2-90F9ED913532}"/>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383920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9C1897-0E1B-1CC9-345C-F9EF416370E7}"/>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7871B4A2-8ED4-76D2-0D51-1625A07743E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7E0B5FE-1D4E-8697-DB63-A931BE7FA9AE}"/>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EDE02C8A-F0B1-7549-0070-41BDEB2081F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0B37A14-B52B-ADB2-F74E-9E1E4E1EB793}"/>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561722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66FD6B7A-69D8-C6E5-EB27-F18C66F664FD}"/>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90EBA325-9939-A052-10EA-919CF67E6DF4}"/>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448877A-FEBE-ACD0-9E62-D256F39A874D}"/>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230D0BF4-2040-F1F8-F2AF-0EEE9DB4B96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8FA1D2E-29CF-AC00-546C-FAE651578471}"/>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311707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D27E03-B41E-3163-9805-3D1634DDD55A}"/>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F4E7DB5-B16F-3A8E-D68A-2D63E25A2CA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76474071-9B6E-1124-EA88-C34709EB1150}"/>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5244E3A8-A62D-D0E7-99EC-463DAA7876F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FFD4421F-D2F7-9680-3097-874386CFB86F}"/>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44015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EE9C18-90D5-F6B2-972C-26CA8D368F1D}"/>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DD4C49A-536C-61DE-29DC-D3E6675CF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EA9FA92B-09B1-FDB7-9CDB-BAEBF0CCA228}"/>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93DB50A1-01DB-55A2-02D6-25BDC9123DC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8A5E683-FF1A-6828-E638-069BE9E57BC5}"/>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271836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8B7AA8-2F45-BB38-F9EF-52660158C2E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B295BBCA-5BFD-A9AA-1CD9-493D55A89AD2}"/>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ABCC5B19-312A-52D1-FB3E-7FBA1B5338DC}"/>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8726A193-C321-2D9F-6D74-2A192195D2F5}"/>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6" name="عنصر نائب للتذييل 5">
            <a:extLst>
              <a:ext uri="{FF2B5EF4-FFF2-40B4-BE49-F238E27FC236}">
                <a16:creationId xmlns:a16="http://schemas.microsoft.com/office/drawing/2014/main" id="{78B81AA0-5266-0CD7-316D-B4492A5A54BB}"/>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A95CC922-86DB-097B-2AAE-53A71F1AD0BB}"/>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341257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5A8E5B-0C1E-D041-65BB-9B6D3D96BE63}"/>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0FAC237A-7759-5BA7-14DD-4207441C4B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31A651AC-EF56-1881-620C-07C087D3DB5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F7E535D8-E9A5-078D-3D9A-5E59D67008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7DAE97B-6DF4-CB9A-8DE9-5E245BF90E5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B0122433-F74E-F760-C447-19D9DCE2C2F5}"/>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8" name="عنصر نائب للتذييل 7">
            <a:extLst>
              <a:ext uri="{FF2B5EF4-FFF2-40B4-BE49-F238E27FC236}">
                <a16:creationId xmlns:a16="http://schemas.microsoft.com/office/drawing/2014/main" id="{71B7F4CC-A1E3-4CC5-315F-0DB59502E626}"/>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A4210474-7AF2-0C7A-ABE1-92A2E6DCF0C5}"/>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145996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081FE99-C849-0ACA-5809-736E48DFE4C7}"/>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8C4E1925-E754-1C8B-ECF1-113FD89A806B}"/>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4" name="عنصر نائب للتذييل 3">
            <a:extLst>
              <a:ext uri="{FF2B5EF4-FFF2-40B4-BE49-F238E27FC236}">
                <a16:creationId xmlns:a16="http://schemas.microsoft.com/office/drawing/2014/main" id="{C6EC4406-48E0-8569-149D-D20C66763B19}"/>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0BD55716-B2D4-D157-FD59-A68A0860D94F}"/>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425854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35C5BEC-653F-58A3-A644-6B5727D0E9CC}"/>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3" name="عنصر نائب للتذييل 2">
            <a:extLst>
              <a:ext uri="{FF2B5EF4-FFF2-40B4-BE49-F238E27FC236}">
                <a16:creationId xmlns:a16="http://schemas.microsoft.com/office/drawing/2014/main" id="{75D6564D-4AD6-160D-5CFC-FA650822F17A}"/>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D3202FD8-5314-FEB9-F3EB-EDD0349748E7}"/>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48109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F9808C-72F7-23C6-9920-64F65FBC565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3926F508-8DDF-DF73-0048-AEEE152C8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C93EC73A-6EAC-8F86-37EA-D1C67EA09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4982A1A-3953-C24E-6F69-4E5A75245160}"/>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6" name="عنصر نائب للتذييل 5">
            <a:extLst>
              <a:ext uri="{FF2B5EF4-FFF2-40B4-BE49-F238E27FC236}">
                <a16:creationId xmlns:a16="http://schemas.microsoft.com/office/drawing/2014/main" id="{E005565B-F777-0E1E-C90D-6BF035BA45BF}"/>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547FB31-77B3-3A7A-1373-660991CB94E5}"/>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360174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6A92641-E4A6-FCA6-554A-6B04B82EE5D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888E16D8-9531-5BB7-A79C-F41794EF1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E9E48D45-BE7E-9220-6564-F2576BB771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751B785-7AE2-F0D9-B26F-3842F5D4D4D4}"/>
              </a:ext>
            </a:extLst>
          </p:cNvPr>
          <p:cNvSpPr>
            <a:spLocks noGrp="1"/>
          </p:cNvSpPr>
          <p:nvPr>
            <p:ph type="dt" sz="half" idx="10"/>
          </p:nvPr>
        </p:nvSpPr>
        <p:spPr/>
        <p:txBody>
          <a:bodyPr/>
          <a:lstStyle/>
          <a:p>
            <a:fld id="{E2E6BEE2-B7BE-43D2-8FC4-F43576AE8796}" type="datetimeFigureOut">
              <a:rPr lang="ar-SA" smtClean="0"/>
              <a:t>29/05/44</a:t>
            </a:fld>
            <a:endParaRPr lang="ar-SA"/>
          </a:p>
        </p:txBody>
      </p:sp>
      <p:sp>
        <p:nvSpPr>
          <p:cNvPr id="6" name="عنصر نائب للتذييل 5">
            <a:extLst>
              <a:ext uri="{FF2B5EF4-FFF2-40B4-BE49-F238E27FC236}">
                <a16:creationId xmlns:a16="http://schemas.microsoft.com/office/drawing/2014/main" id="{08A67876-0760-3AB4-B94B-BFF352F3CB8C}"/>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2E2E571F-1278-43F8-2596-45DF9D182F8C}"/>
              </a:ext>
            </a:extLst>
          </p:cNvPr>
          <p:cNvSpPr>
            <a:spLocks noGrp="1"/>
          </p:cNvSpPr>
          <p:nvPr>
            <p:ph type="sldNum" sz="quarter" idx="12"/>
          </p:nvPr>
        </p:nvSpPr>
        <p:spPr/>
        <p:txBody>
          <a:bodyPr/>
          <a:lstStyle/>
          <a:p>
            <a:fld id="{803D1A6B-A9D9-4F56-A13D-46EA58C7B907}" type="slidenum">
              <a:rPr lang="ar-SA" smtClean="0"/>
              <a:t>‹#›</a:t>
            </a:fld>
            <a:endParaRPr lang="ar-SA"/>
          </a:p>
        </p:txBody>
      </p:sp>
    </p:spTree>
    <p:extLst>
      <p:ext uri="{BB962C8B-B14F-4D97-AF65-F5344CB8AC3E}">
        <p14:creationId xmlns:p14="http://schemas.microsoft.com/office/powerpoint/2010/main" val="329612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t="-9000" b="-9000"/>
          </a:stretch>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16C48248-7FD6-9BA0-E738-9B7A1E4077B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C3483C25-F784-291F-3F7C-C6E0114CFB0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0418C48-AB80-D445-8AEF-D053F56C80C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E6BEE2-B7BE-43D2-8FC4-F43576AE8796}" type="datetimeFigureOut">
              <a:rPr lang="ar-SA" smtClean="0"/>
              <a:t>29/05/44</a:t>
            </a:fld>
            <a:endParaRPr lang="ar-SA"/>
          </a:p>
        </p:txBody>
      </p:sp>
      <p:sp>
        <p:nvSpPr>
          <p:cNvPr id="5" name="عنصر نائب للتذييل 4">
            <a:extLst>
              <a:ext uri="{FF2B5EF4-FFF2-40B4-BE49-F238E27FC236}">
                <a16:creationId xmlns:a16="http://schemas.microsoft.com/office/drawing/2014/main" id="{C1BBE5A4-1175-A31B-CA80-2AFC7E042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4B2D152C-7F1B-9AA9-4BA8-84CB3EF0E26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3D1A6B-A9D9-4F56-A13D-46EA58C7B907}" type="slidenum">
              <a:rPr lang="ar-SA" smtClean="0"/>
              <a:t>‹#›</a:t>
            </a:fld>
            <a:endParaRPr lang="ar-SA"/>
          </a:p>
        </p:txBody>
      </p:sp>
    </p:spTree>
    <p:extLst>
      <p:ext uri="{BB962C8B-B14F-4D97-AF65-F5344CB8AC3E}">
        <p14:creationId xmlns:p14="http://schemas.microsoft.com/office/powerpoint/2010/main" val="838263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uqu.edu.sa/elc" TargetMode="External"/><Relationship Id="rId3" Type="http://schemas.openxmlformats.org/officeDocument/2006/relationships/hyperlink" Target="https://uqu.edu.sa/coledumk" TargetMode="External"/><Relationship Id="rId7" Type="http://schemas.openxmlformats.org/officeDocument/2006/relationships/hyperlink" Target="https://uqu.edu.sa/dart" TargetMode="External"/><Relationship Id="rId2" Type="http://schemas.openxmlformats.org/officeDocument/2006/relationships/hyperlink" Target="https://uqu.edu.sa/colarab" TargetMode="External"/><Relationship Id="rId1" Type="http://schemas.openxmlformats.org/officeDocument/2006/relationships/slideLayout" Target="../slideLayouts/slideLayout7.xml"/><Relationship Id="rId6" Type="http://schemas.openxmlformats.org/officeDocument/2006/relationships/hyperlink" Target="https://uqu.edu.sa/applied" TargetMode="External"/><Relationship Id="rId5" Type="http://schemas.openxmlformats.org/officeDocument/2006/relationships/hyperlink" Target="https://uqu.edu.sa/instarab" TargetMode="External"/><Relationship Id="rId4" Type="http://schemas.openxmlformats.org/officeDocument/2006/relationships/hyperlink" Target="https://uqu.edu.sa/css" TargetMode="External"/><Relationship Id="rId9" Type="http://schemas.openxmlformats.org/officeDocument/2006/relationships/hyperlink" Target="https://uqu.edu.sa/mthsci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qu.edu.sa/ccl" TargetMode="External"/><Relationship Id="rId3" Type="http://schemas.openxmlformats.org/officeDocument/2006/relationships/hyperlink" Target="https://uqu.edu.sa/App/Browser/Menu/3859" TargetMode="External"/><Relationship Id="rId7" Type="http://schemas.openxmlformats.org/officeDocument/2006/relationships/hyperlink" Target="https://uqu.edu.sa/cel" TargetMode="External"/><Relationship Id="rId2" Type="http://schemas.openxmlformats.org/officeDocument/2006/relationships/hyperlink" Target="https://uqu.edu.sa/juc" TargetMode="External"/><Relationship Id="rId1" Type="http://schemas.openxmlformats.org/officeDocument/2006/relationships/slideLayout" Target="../slideLayouts/slideLayout7.xml"/><Relationship Id="rId6" Type="http://schemas.openxmlformats.org/officeDocument/2006/relationships/hyperlink" Target="https://uqu.edu.sa/luc" TargetMode="External"/><Relationship Id="rId5" Type="http://schemas.openxmlformats.org/officeDocument/2006/relationships/hyperlink" Target="https://uqu.edu.sa/uca" TargetMode="External"/><Relationship Id="rId4" Type="http://schemas.openxmlformats.org/officeDocument/2006/relationships/hyperlink" Target="https://uqu.edu.sa/App/Browser/Menu/3858" TargetMode="External"/><Relationship Id="rId9" Type="http://schemas.openxmlformats.org/officeDocument/2006/relationships/hyperlink" Target="https://uqu.edu.sa/lcm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uqu.edu.sa/shreeahm" TargetMode="External"/><Relationship Id="rId13" Type="http://schemas.openxmlformats.org/officeDocument/2006/relationships/hyperlink" Target="https://uqu.edu.sa/qsudwhm" TargetMode="External"/><Relationship Id="rId18" Type="http://schemas.openxmlformats.org/officeDocument/2006/relationships/hyperlink" Target="https://uqu.edu.sa/acc_ba" TargetMode="External"/><Relationship Id="rId3" Type="http://schemas.openxmlformats.org/officeDocument/2006/relationships/hyperlink" Target="https://uqu.edu.sa/coldawa" TargetMode="External"/><Relationship Id="rId21" Type="http://schemas.openxmlformats.org/officeDocument/2006/relationships/hyperlink" Target="https://uqu.edu.sa/h_djs" TargetMode="External"/><Relationship Id="rId7" Type="http://schemas.openxmlformats.org/officeDocument/2006/relationships/hyperlink" Target="https://uqu.edu.sa/fesif" TargetMode="External"/><Relationship Id="rId12" Type="http://schemas.openxmlformats.org/officeDocument/2006/relationships/hyperlink" Target="https://uqu.edu.sa/dicdwhmm" TargetMode="External"/><Relationship Id="rId17" Type="http://schemas.openxmlformats.org/officeDocument/2006/relationships/hyperlink" Target="https://uqu.edu.sa/marketing" TargetMode="External"/><Relationship Id="rId2" Type="http://schemas.openxmlformats.org/officeDocument/2006/relationships/hyperlink" Target="https://uqu.edu.sa/colshria" TargetMode="External"/><Relationship Id="rId16" Type="http://schemas.openxmlformats.org/officeDocument/2006/relationships/hyperlink" Target="https://uqu.edu.sa/dba" TargetMode="External"/><Relationship Id="rId20" Type="http://schemas.openxmlformats.org/officeDocument/2006/relationships/hyperlink" Target="https://uqu.edu.sa/dbahu" TargetMode="External"/><Relationship Id="rId1" Type="http://schemas.openxmlformats.org/officeDocument/2006/relationships/slideLayout" Target="../slideLayouts/slideLayout7.xml"/><Relationship Id="rId6" Type="http://schemas.openxmlformats.org/officeDocument/2006/relationships/hyperlink" Target="https://uqu.edu.sa/cjsr" TargetMode="External"/><Relationship Id="rId11" Type="http://schemas.openxmlformats.org/officeDocument/2006/relationships/hyperlink" Target="https://uqu.edu.sa/qurdwhmm" TargetMode="External"/><Relationship Id="rId5" Type="http://schemas.openxmlformats.org/officeDocument/2006/relationships/hyperlink" Target="https://uqu.edu.sa/cob" TargetMode="External"/><Relationship Id="rId15" Type="http://schemas.openxmlformats.org/officeDocument/2006/relationships/hyperlink" Target="https://uqu.edu.sa/hisbah/App/Departments" TargetMode="External"/><Relationship Id="rId10" Type="http://schemas.openxmlformats.org/officeDocument/2006/relationships/hyperlink" Target="https://uqu.edu.sa/colshria_isc" TargetMode="External"/><Relationship Id="rId19" Type="http://schemas.openxmlformats.org/officeDocument/2006/relationships/hyperlink" Target="https://uqu.edu.sa/htltrsm" TargetMode="External"/><Relationship Id="rId4" Type="http://schemas.openxmlformats.org/officeDocument/2006/relationships/hyperlink" Target="https://uqu.edu.sa/hisbah" TargetMode="External"/><Relationship Id="rId9" Type="http://schemas.openxmlformats.org/officeDocument/2006/relationships/hyperlink" Target="https://uqu.edu.sa/history" TargetMode="External"/><Relationship Id="rId14" Type="http://schemas.openxmlformats.org/officeDocument/2006/relationships/hyperlink" Target="https://uqu.edu.sa/aqeedah" TargetMode="External"/><Relationship Id="rId22" Type="http://schemas.openxmlformats.org/officeDocument/2006/relationships/hyperlink" Target="https://uqu.edu.sa/checo"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uqu.edu.sa/cis_ise" TargetMode="External"/><Relationship Id="rId3" Type="http://schemas.openxmlformats.org/officeDocument/2006/relationships/hyperlink" Target="https://uqu.edu.sa/coleng" TargetMode="External"/><Relationship Id="rId7" Type="http://schemas.openxmlformats.org/officeDocument/2006/relationships/hyperlink" Target="https://uqu.edu.sa/cis_cs" TargetMode="External"/><Relationship Id="rId2" Type="http://schemas.openxmlformats.org/officeDocument/2006/relationships/hyperlink" Target="https://uqu.edu.sa/fasci" TargetMode="External"/><Relationship Id="rId1" Type="http://schemas.openxmlformats.org/officeDocument/2006/relationships/slideLayout" Target="../slideLayouts/slideLayout7.xml"/><Relationship Id="rId6" Type="http://schemas.openxmlformats.org/officeDocument/2006/relationships/hyperlink" Target="https://uqu.edu.sa/isarch.dep" TargetMode="External"/><Relationship Id="rId5" Type="http://schemas.openxmlformats.org/officeDocument/2006/relationships/hyperlink" Target="https://uqu.edu.sa/mthscim" TargetMode="External"/><Relationship Id="rId10" Type="http://schemas.openxmlformats.org/officeDocument/2006/relationships/hyperlink" Target="https://uqu.edu.sa/isdept" TargetMode="External"/><Relationship Id="rId4" Type="http://schemas.openxmlformats.org/officeDocument/2006/relationships/hyperlink" Target="https://uqu.edu.sa/cis" TargetMode="External"/><Relationship Id="rId9" Type="http://schemas.openxmlformats.org/officeDocument/2006/relationships/hyperlink" Target="https://uqu.edu.sa/cis_c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uqu.edu.sa/colmedsc/80767" TargetMode="External"/><Relationship Id="rId13" Type="http://schemas.openxmlformats.org/officeDocument/2006/relationships/hyperlink" Target="https://uqu.edu.sa/pddentistry" TargetMode="External"/><Relationship Id="rId18" Type="http://schemas.openxmlformats.org/officeDocument/2006/relationships/hyperlink" Target="https://uqu.edu.sa/epi_phhi" TargetMode="External"/><Relationship Id="rId26" Type="http://schemas.openxmlformats.org/officeDocument/2006/relationships/hyperlink" Target="https://uqu.edu.sa/phhdch" TargetMode="External"/><Relationship Id="rId3" Type="http://schemas.openxmlformats.org/officeDocument/2006/relationships/hyperlink" Target="https://uqu.edu.sa/fameds" TargetMode="External"/><Relationship Id="rId21" Type="http://schemas.openxmlformats.org/officeDocument/2006/relationships/hyperlink" Target="https://uqu.edu.sa/hsm_phhi" TargetMode="External"/><Relationship Id="rId7" Type="http://schemas.openxmlformats.org/officeDocument/2006/relationships/hyperlink" Target="https://uqu.edu.sa/nursing" TargetMode="External"/><Relationship Id="rId12" Type="http://schemas.openxmlformats.org/officeDocument/2006/relationships/hyperlink" Target="https://uqu.edu.sa/dct" TargetMode="External"/><Relationship Id="rId17" Type="http://schemas.openxmlformats.org/officeDocument/2006/relationships/hyperlink" Target="https://uqu.edu.sa/oc_phhi" TargetMode="External"/><Relationship Id="rId25" Type="http://schemas.openxmlformats.org/officeDocument/2006/relationships/hyperlink" Target="https://uqu.edu.sa/phhdcp" TargetMode="External"/><Relationship Id="rId2" Type="http://schemas.openxmlformats.org/officeDocument/2006/relationships/hyperlink" Target="https://uqu.edu.sa/colmedsc" TargetMode="External"/><Relationship Id="rId16" Type="http://schemas.openxmlformats.org/officeDocument/2006/relationships/hyperlink" Target="https://uqu.edu.sa/osdentistry" TargetMode="External"/><Relationship Id="rId20" Type="http://schemas.openxmlformats.org/officeDocument/2006/relationships/hyperlink" Target="https://uqu.edu.sa/h.pe_phhi" TargetMode="External"/><Relationship Id="rId29" Type="http://schemas.openxmlformats.org/officeDocument/2006/relationships/hyperlink" Target="https://uqu.edu.sa/nursing_s" TargetMode="External"/><Relationship Id="rId1" Type="http://schemas.openxmlformats.org/officeDocument/2006/relationships/slideLayout" Target="../slideLayouts/slideLayout7.xml"/><Relationship Id="rId6" Type="http://schemas.openxmlformats.org/officeDocument/2006/relationships/hyperlink" Target="https://uqu.edu.sa/pharmcol" TargetMode="External"/><Relationship Id="rId11" Type="http://schemas.openxmlformats.org/officeDocument/2006/relationships/hyperlink" Target="https://uqu.edu.sa/dcn" TargetMode="External"/><Relationship Id="rId24" Type="http://schemas.openxmlformats.org/officeDocument/2006/relationships/hyperlink" Target="https://uqu.edu.sa/phhdcu" TargetMode="External"/><Relationship Id="rId5" Type="http://schemas.openxmlformats.org/officeDocument/2006/relationships/hyperlink" Target="https://uqu.edu.sa/pharm_med" TargetMode="External"/><Relationship Id="rId15" Type="http://schemas.openxmlformats.org/officeDocument/2006/relationships/hyperlink" Target="https://uqu.edu.sa/omrsdentistry" TargetMode="External"/><Relationship Id="rId23" Type="http://schemas.openxmlformats.org/officeDocument/2006/relationships/hyperlink" Target="https://uqu.edu.sa/phhdcl" TargetMode="External"/><Relationship Id="rId28" Type="http://schemas.openxmlformats.org/officeDocument/2006/relationships/hyperlink" Target="https://uqu.edu.sa/nursing_p" TargetMode="External"/><Relationship Id="rId10" Type="http://schemas.openxmlformats.org/officeDocument/2006/relationships/hyperlink" Target="https://uqu.edu.sa/dpt" TargetMode="External"/><Relationship Id="rId19" Type="http://schemas.openxmlformats.org/officeDocument/2006/relationships/hyperlink" Target="https://uqu.edu.sa/env_phhi" TargetMode="External"/><Relationship Id="rId4" Type="http://schemas.openxmlformats.org/officeDocument/2006/relationships/hyperlink" Target="https://uqu.edu.sa/dentistry" TargetMode="External"/><Relationship Id="rId9" Type="http://schemas.openxmlformats.org/officeDocument/2006/relationships/hyperlink" Target="https://uqu.edu.sa/dlm" TargetMode="External"/><Relationship Id="rId14" Type="http://schemas.openxmlformats.org/officeDocument/2006/relationships/hyperlink" Target="https://uqu.edu.sa/rddentistry" TargetMode="External"/><Relationship Id="rId22" Type="http://schemas.openxmlformats.org/officeDocument/2006/relationships/hyperlink" Target="https://uqu.edu.sa/himt_phhi" TargetMode="External"/><Relationship Id="rId27" Type="http://schemas.openxmlformats.org/officeDocument/2006/relationships/hyperlink" Target="https://uqu.edu.sa/phhdgn" TargetMode="External"/><Relationship Id="rId30" Type="http://schemas.openxmlformats.org/officeDocument/2006/relationships/hyperlink" Target="https://uqu.edu.sa/nursing_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w-aslam.com/upload/20447.imgcache.jpg">
            <a:extLst>
              <a:ext uri="{FF2B5EF4-FFF2-40B4-BE49-F238E27FC236}">
                <a16:creationId xmlns:a16="http://schemas.microsoft.com/office/drawing/2014/main" id="{1D1767E6-633B-566B-50EE-121378CBDBFA}"/>
              </a:ext>
            </a:extLst>
          </p:cNvPr>
          <p:cNvPicPr>
            <a:picLocks noChangeAspect="1" noChangeArrowheads="1"/>
          </p:cNvPicPr>
          <p:nvPr/>
        </p:nvPicPr>
        <p:blipFill>
          <a:blip r:embed="rId2" cstate="print"/>
          <a:srcRect/>
          <a:stretch>
            <a:fillRect/>
          </a:stretch>
        </p:blipFill>
        <p:spPr bwMode="auto">
          <a:xfrm>
            <a:off x="2689731" y="1583842"/>
            <a:ext cx="7128792" cy="4536504"/>
          </a:xfrm>
          <a:prstGeom prst="rect">
            <a:avLst/>
          </a:prstGeom>
          <a:noFill/>
        </p:spPr>
      </p:pic>
      <p:pic>
        <p:nvPicPr>
          <p:cNvPr id="5" name="Picture 1" descr="A picture containing text&#10;&#10;Description automatically generated">
            <a:extLst>
              <a:ext uri="{FF2B5EF4-FFF2-40B4-BE49-F238E27FC236}">
                <a16:creationId xmlns:a16="http://schemas.microsoft.com/office/drawing/2014/main" id="{AB618CD5-8F7E-4214-2F28-8796D7040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89" y="-183851"/>
            <a:ext cx="10870059" cy="1510030"/>
          </a:xfrm>
          <a:prstGeom prst="rect">
            <a:avLst/>
          </a:prstGeom>
        </p:spPr>
      </p:pic>
    </p:spTree>
    <p:extLst>
      <p:ext uri="{BB962C8B-B14F-4D97-AF65-F5344CB8AC3E}">
        <p14:creationId xmlns:p14="http://schemas.microsoft.com/office/powerpoint/2010/main" val="21132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5BBC28D1-CA24-DBBD-F333-8E065E479831}"/>
              </a:ext>
            </a:extLst>
          </p:cNvPr>
          <p:cNvSpPr txBox="1"/>
          <p:nvPr/>
        </p:nvSpPr>
        <p:spPr>
          <a:xfrm>
            <a:off x="6265795" y="477851"/>
            <a:ext cx="5231296" cy="5970865"/>
          </a:xfrm>
          <a:prstGeom prst="rect">
            <a:avLst/>
          </a:prstGeom>
          <a:noFill/>
        </p:spPr>
        <p:txBody>
          <a:bodyPr wrap="square">
            <a:spAutoFit/>
          </a:bodyPr>
          <a:lstStyle/>
          <a:p>
            <a:pPr algn="r" rtl="0"/>
            <a:r>
              <a:rPr lang="ar-SA" sz="28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rPr>
              <a:t>كليات العلوم الإنسانية والتربوية</a:t>
            </a:r>
          </a:p>
          <a:p>
            <a:pPr algn="r" rtl="0"/>
            <a:endParaRPr lang="ar-SA" sz="11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كلية اللغة العربية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3">
                  <a:extLst>
                    <a:ext uri="{A12FA001-AC4F-418D-AE19-62706E023703}">
                      <ahyp:hlinkClr xmlns:ahyp="http://schemas.microsoft.com/office/drawing/2018/hyperlinkcolor" val="tx"/>
                    </a:ext>
                  </a:extLst>
                </a:hlinkClick>
              </a:rPr>
              <a:t>كلية التربية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rPr>
              <a:t>كلية العلوم الاجتماعية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5">
                  <a:extLst>
                    <a:ext uri="{A12FA001-AC4F-418D-AE19-62706E023703}">
                      <ahyp:hlinkClr xmlns:ahyp="http://schemas.microsoft.com/office/drawing/2018/hyperlinkcolor" val="tx"/>
                    </a:ext>
                  </a:extLst>
                </a:hlinkClick>
              </a:rPr>
              <a:t>معهد اللغة العربية لغير الناطقين بها</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11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6">
                  <a:extLst>
                    <a:ext uri="{A12FA001-AC4F-418D-AE19-62706E023703}">
                      <ahyp:hlinkClr xmlns:ahyp="http://schemas.microsoft.com/office/drawing/2018/hyperlinkcolor" val="tx"/>
                    </a:ext>
                  </a:extLst>
                </a:hlinkClick>
              </a:rPr>
              <a:t>الكلية التطبيقية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11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7">
                  <a:extLst>
                    <a:ext uri="{A12FA001-AC4F-418D-AE19-62706E023703}">
                      <ahyp:hlinkClr xmlns:ahyp="http://schemas.microsoft.com/office/drawing/2018/hyperlinkcolor" val="tx"/>
                    </a:ext>
                  </a:extLst>
                </a:hlinkClick>
              </a:rPr>
              <a:t>كلية التصاميم والفنون</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8">
                  <a:extLst>
                    <a:ext uri="{A12FA001-AC4F-418D-AE19-62706E023703}">
                      <ahyp:hlinkClr xmlns:ahyp="http://schemas.microsoft.com/office/drawing/2018/hyperlinkcolor" val="tx"/>
                    </a:ext>
                  </a:extLst>
                </a:hlinkClick>
              </a:rPr>
              <a:t>مركز اللغة الإنجليزية</a:t>
            </a:r>
            <a:endParaRPr lang="ar-SA" sz="28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ربع نص 3">
            <a:extLst>
              <a:ext uri="{FF2B5EF4-FFF2-40B4-BE49-F238E27FC236}">
                <a16:creationId xmlns:a16="http://schemas.microsoft.com/office/drawing/2014/main" id="{A7206D2E-7B28-8B07-C3A0-B806A6262DCE}"/>
              </a:ext>
            </a:extLst>
          </p:cNvPr>
          <p:cNvSpPr txBox="1"/>
          <p:nvPr/>
        </p:nvSpPr>
        <p:spPr>
          <a:xfrm>
            <a:off x="3052143" y="4049336"/>
            <a:ext cx="3878744" cy="707886"/>
          </a:xfrm>
          <a:prstGeom prst="rect">
            <a:avLst/>
          </a:prstGeom>
          <a:noFill/>
        </p:spPr>
        <p:txBody>
          <a:bodyPr wrap="square">
            <a:spAutoFit/>
          </a:bodyPr>
          <a:lstStyle/>
          <a:p>
            <a:r>
              <a:rPr lang="ar-SA" sz="2000" b="1" dirty="0">
                <a:solidFill>
                  <a:schemeClr val="accent1"/>
                </a:solidFill>
                <a:latin typeface="Droid Arabic Kufi Bold"/>
              </a:rPr>
              <a:t>تعليم اللغة </a:t>
            </a:r>
          </a:p>
          <a:p>
            <a:r>
              <a:rPr lang="ar-SA" sz="2000" b="1" dirty="0">
                <a:solidFill>
                  <a:schemeClr val="accent1"/>
                </a:solidFill>
                <a:latin typeface="Droid Arabic Kufi Bold"/>
              </a:rPr>
              <a:t>إعداد المعلمين</a:t>
            </a:r>
            <a:endParaRPr lang="ar-SA" sz="2000" b="1" i="0" u="none" strike="noStrike" dirty="0">
              <a:solidFill>
                <a:schemeClr val="accent1"/>
              </a:solidFill>
              <a:effectLst/>
              <a:latin typeface="Droid Arabic Kufi Bold"/>
              <a:hlinkClick r:id="rId9">
                <a:extLst>
                  <a:ext uri="{A12FA001-AC4F-418D-AE19-62706E023703}">
                    <ahyp:hlinkClr xmlns:ahyp="http://schemas.microsoft.com/office/drawing/2018/hyperlinkcolor" val="tx"/>
                  </a:ext>
                </a:extLst>
              </a:hlinkClick>
            </a:endParaRPr>
          </a:p>
        </p:txBody>
      </p:sp>
      <p:sp>
        <p:nvSpPr>
          <p:cNvPr id="7" name="مربع نص 6">
            <a:extLst>
              <a:ext uri="{FF2B5EF4-FFF2-40B4-BE49-F238E27FC236}">
                <a16:creationId xmlns:a16="http://schemas.microsoft.com/office/drawing/2014/main" id="{5A767114-54B2-BD74-B3A2-8F791DC3241A}"/>
              </a:ext>
            </a:extLst>
          </p:cNvPr>
          <p:cNvSpPr txBox="1"/>
          <p:nvPr/>
        </p:nvSpPr>
        <p:spPr>
          <a:xfrm>
            <a:off x="2405270" y="2036748"/>
            <a:ext cx="7484992" cy="707886"/>
          </a:xfrm>
          <a:prstGeom prst="rect">
            <a:avLst/>
          </a:prstGeom>
          <a:noFill/>
        </p:spPr>
        <p:txBody>
          <a:bodyPr wrap="square">
            <a:spAutoFit/>
          </a:bodyPr>
          <a:lstStyle/>
          <a:p>
            <a:r>
              <a:rPr lang="ar-SA" sz="2000" b="1" dirty="0">
                <a:solidFill>
                  <a:schemeClr val="accent1"/>
                </a:solidFill>
                <a:latin typeface="Droid Arabic Kufi Bold"/>
              </a:rPr>
              <a:t>التربية الخاصة  -  رياض </a:t>
            </a:r>
            <a:r>
              <a:rPr lang="ar-SA" sz="2000" b="1" dirty="0">
                <a:solidFill>
                  <a:schemeClr val="accent1"/>
                </a:solidFill>
                <a:latin typeface="Droid Arabic Kufi Bold"/>
                <a:hlinkClick r:id="rId9">
                  <a:extLst>
                    <a:ext uri="{A12FA001-AC4F-418D-AE19-62706E023703}">
                      <ahyp:hlinkClr xmlns:ahyp="http://schemas.microsoft.com/office/drawing/2018/hyperlinkcolor" val="tx"/>
                    </a:ext>
                  </a:extLst>
                </a:hlinkClick>
              </a:rPr>
              <a:t>أ</a:t>
            </a:r>
            <a:r>
              <a:rPr lang="ar-SA" sz="2000" b="1" dirty="0">
                <a:solidFill>
                  <a:schemeClr val="accent1"/>
                </a:solidFill>
                <a:latin typeface="Droid Arabic Kufi Bold"/>
              </a:rPr>
              <a:t>طفال </a:t>
            </a:r>
            <a:r>
              <a:rPr lang="ar-SA" sz="2000" b="1" dirty="0">
                <a:solidFill>
                  <a:schemeClr val="accent1"/>
                </a:solidFill>
                <a:latin typeface="Droid Arabic Kufi Bold"/>
                <a:hlinkClick r:id="rId9">
                  <a:extLst>
                    <a:ext uri="{A12FA001-AC4F-418D-AE19-62706E023703}">
                      <ahyp:hlinkClr xmlns:ahyp="http://schemas.microsoft.com/office/drawing/2018/hyperlinkcolor" val="tx"/>
                    </a:ext>
                  </a:extLst>
                </a:hlinkClick>
              </a:rPr>
              <a:t>–</a:t>
            </a:r>
            <a:r>
              <a:rPr lang="ar-SA" sz="2000" b="1" dirty="0">
                <a:solidFill>
                  <a:schemeClr val="accent1"/>
                </a:solidFill>
                <a:latin typeface="Droid Arabic Kufi Bold"/>
              </a:rPr>
              <a:t> المناهج وطرق التدريس  - التربية ال</a:t>
            </a:r>
            <a:r>
              <a:rPr lang="ar-SA" sz="2000" b="1" dirty="0">
                <a:solidFill>
                  <a:schemeClr val="accent1"/>
                </a:solidFill>
                <a:latin typeface="Droid Arabic Kufi Bold"/>
                <a:hlinkClick r:id="rId9">
                  <a:extLst>
                    <a:ext uri="{A12FA001-AC4F-418D-AE19-62706E023703}">
                      <ahyp:hlinkClr xmlns:ahyp="http://schemas.microsoft.com/office/drawing/2018/hyperlinkcolor" val="tx"/>
                    </a:ext>
                  </a:extLst>
                </a:hlinkClick>
              </a:rPr>
              <a:t>إ</a:t>
            </a:r>
            <a:r>
              <a:rPr lang="ar-SA" sz="2000" b="1" dirty="0">
                <a:solidFill>
                  <a:schemeClr val="accent1"/>
                </a:solidFill>
                <a:latin typeface="Droid Arabic Kufi Bold"/>
              </a:rPr>
              <a:t>سلامية  - التربية البدنية  - ال</a:t>
            </a:r>
            <a:r>
              <a:rPr lang="ar-SA" sz="2000" b="1" dirty="0">
                <a:solidFill>
                  <a:schemeClr val="accent1"/>
                </a:solidFill>
                <a:latin typeface="Droid Arabic Kufi Bold"/>
                <a:hlinkClick r:id="rId9">
                  <a:extLst>
                    <a:ext uri="{A12FA001-AC4F-418D-AE19-62706E023703}">
                      <ahyp:hlinkClr xmlns:ahyp="http://schemas.microsoft.com/office/drawing/2018/hyperlinkcolor" val="tx"/>
                    </a:ext>
                  </a:extLst>
                </a:hlinkClick>
              </a:rPr>
              <a:t>إ</a:t>
            </a:r>
            <a:r>
              <a:rPr lang="ar-SA" sz="2000" b="1" dirty="0">
                <a:solidFill>
                  <a:schemeClr val="accent1"/>
                </a:solidFill>
                <a:latin typeface="Droid Arabic Kufi Bold"/>
              </a:rPr>
              <a:t>دارة التربوية 0 علم النفس  - التربية الأسرية  - الطفولة المبكرة </a:t>
            </a:r>
            <a:endParaRPr lang="ar-SA" sz="2000" b="1" i="0" u="none" strike="noStrike" dirty="0">
              <a:solidFill>
                <a:schemeClr val="accent1"/>
              </a:solidFill>
              <a:effectLst/>
              <a:latin typeface="Droid Arabic Kufi Bold"/>
              <a:hlinkClick r:id="rId9">
                <a:extLst>
                  <a:ext uri="{A12FA001-AC4F-418D-AE19-62706E023703}">
                    <ahyp:hlinkClr xmlns:ahyp="http://schemas.microsoft.com/office/drawing/2018/hyperlinkcolor" val="tx"/>
                  </a:ext>
                </a:extLst>
              </a:hlinkClick>
            </a:endParaRPr>
          </a:p>
        </p:txBody>
      </p:sp>
      <p:sp>
        <p:nvSpPr>
          <p:cNvPr id="8" name="مربع نص 7">
            <a:extLst>
              <a:ext uri="{FF2B5EF4-FFF2-40B4-BE49-F238E27FC236}">
                <a16:creationId xmlns:a16="http://schemas.microsoft.com/office/drawing/2014/main" id="{C00C4B55-9440-34CC-8D3C-19AC98D5CE59}"/>
              </a:ext>
            </a:extLst>
          </p:cNvPr>
          <p:cNvSpPr txBox="1"/>
          <p:nvPr/>
        </p:nvSpPr>
        <p:spPr>
          <a:xfrm>
            <a:off x="3052143" y="3023164"/>
            <a:ext cx="5448297" cy="707886"/>
          </a:xfrm>
          <a:prstGeom prst="rect">
            <a:avLst/>
          </a:prstGeom>
          <a:noFill/>
        </p:spPr>
        <p:txBody>
          <a:bodyPr wrap="square">
            <a:spAutoFit/>
          </a:bodyPr>
          <a:lstStyle/>
          <a:p>
            <a:r>
              <a:rPr lang="ar-SA" sz="2000" b="1" dirty="0">
                <a:solidFill>
                  <a:schemeClr val="accent1"/>
                </a:solidFill>
                <a:latin typeface="Droid Arabic Kufi Bold"/>
              </a:rPr>
              <a:t>اللغة الإنجليزية –  الجغرافيا </a:t>
            </a:r>
          </a:p>
          <a:p>
            <a:r>
              <a:rPr lang="ar-SA" sz="2000" b="1" dirty="0">
                <a:solidFill>
                  <a:schemeClr val="accent1"/>
                </a:solidFill>
                <a:latin typeface="Droid Arabic Kufi Bold"/>
              </a:rPr>
              <a:t>الخدمة الاجتماعية  - الإعلام</a:t>
            </a:r>
            <a:endParaRPr lang="ar-SA" sz="2000" b="1" i="0" u="none" strike="noStrike" dirty="0">
              <a:solidFill>
                <a:schemeClr val="accent1"/>
              </a:solidFill>
              <a:effectLst/>
              <a:latin typeface="Droid Arabic Kufi Bold"/>
              <a:hlinkClick r:id="rId9">
                <a:extLst>
                  <a:ext uri="{A12FA001-AC4F-418D-AE19-62706E023703}">
                    <ahyp:hlinkClr xmlns:ahyp="http://schemas.microsoft.com/office/drawing/2018/hyperlinkcolor" val="tx"/>
                  </a:ext>
                </a:extLst>
              </a:hlinkClick>
            </a:endParaRPr>
          </a:p>
        </p:txBody>
      </p:sp>
      <p:sp>
        <p:nvSpPr>
          <p:cNvPr id="9" name="مربع نص 8">
            <a:extLst>
              <a:ext uri="{FF2B5EF4-FFF2-40B4-BE49-F238E27FC236}">
                <a16:creationId xmlns:a16="http://schemas.microsoft.com/office/drawing/2014/main" id="{3582FCF9-C921-26AD-711A-180575E60DCB}"/>
              </a:ext>
            </a:extLst>
          </p:cNvPr>
          <p:cNvSpPr txBox="1"/>
          <p:nvPr/>
        </p:nvSpPr>
        <p:spPr>
          <a:xfrm>
            <a:off x="5080967" y="920328"/>
            <a:ext cx="3878744" cy="1015663"/>
          </a:xfrm>
          <a:prstGeom prst="rect">
            <a:avLst/>
          </a:prstGeom>
          <a:noFill/>
        </p:spPr>
        <p:txBody>
          <a:bodyPr wrap="square">
            <a:spAutoFit/>
          </a:bodyPr>
          <a:lstStyle/>
          <a:p>
            <a:r>
              <a:rPr lang="ar-SA" sz="2000" b="1" dirty="0">
                <a:solidFill>
                  <a:schemeClr val="accent1"/>
                </a:solidFill>
                <a:latin typeface="Droid Arabic Kufi Bold"/>
              </a:rPr>
              <a:t>الأدب </a:t>
            </a:r>
          </a:p>
          <a:p>
            <a:r>
              <a:rPr lang="ar-SA" sz="2000" b="1" i="0" u="none" strike="noStrike" dirty="0">
                <a:solidFill>
                  <a:schemeClr val="accent1"/>
                </a:solidFill>
                <a:effectLst/>
                <a:latin typeface="Droid Arabic Kufi Bold"/>
              </a:rPr>
              <a:t>البلاغة والنقد </a:t>
            </a:r>
          </a:p>
          <a:p>
            <a:r>
              <a:rPr lang="ar-SA" sz="2000" b="1" dirty="0">
                <a:solidFill>
                  <a:schemeClr val="accent1"/>
                </a:solidFill>
                <a:latin typeface="Droid Arabic Kufi Bold"/>
              </a:rPr>
              <a:t>النحو والصرف</a:t>
            </a:r>
            <a:endParaRPr lang="ar-SA" sz="2000" b="1" i="0" u="none" strike="noStrike" dirty="0">
              <a:solidFill>
                <a:schemeClr val="accent1"/>
              </a:solidFill>
              <a:effectLst/>
              <a:latin typeface="Droid Arabic Kufi Bold"/>
              <a:hlinkClick r:id="rId9">
                <a:extLst>
                  <a:ext uri="{A12FA001-AC4F-418D-AE19-62706E023703}">
                    <ahyp:hlinkClr xmlns:ahyp="http://schemas.microsoft.com/office/drawing/2018/hyperlinkcolor" val="tx"/>
                  </a:ext>
                </a:extLst>
              </a:hlinkClick>
            </a:endParaRPr>
          </a:p>
        </p:txBody>
      </p:sp>
      <p:sp>
        <p:nvSpPr>
          <p:cNvPr id="10" name="مربع نص 9">
            <a:extLst>
              <a:ext uri="{FF2B5EF4-FFF2-40B4-BE49-F238E27FC236}">
                <a16:creationId xmlns:a16="http://schemas.microsoft.com/office/drawing/2014/main" id="{216E299C-3134-D52D-A12B-EC45DE5CBED0}"/>
              </a:ext>
            </a:extLst>
          </p:cNvPr>
          <p:cNvSpPr txBox="1"/>
          <p:nvPr/>
        </p:nvSpPr>
        <p:spPr>
          <a:xfrm>
            <a:off x="3894898" y="5229786"/>
            <a:ext cx="4615481" cy="707886"/>
          </a:xfrm>
          <a:prstGeom prst="rect">
            <a:avLst/>
          </a:prstGeom>
          <a:noFill/>
        </p:spPr>
        <p:txBody>
          <a:bodyPr wrap="square">
            <a:spAutoFit/>
          </a:bodyPr>
          <a:lstStyle/>
          <a:p>
            <a:r>
              <a:rPr lang="ar-SA" sz="2000" b="1" dirty="0">
                <a:solidFill>
                  <a:schemeClr val="accent1"/>
                </a:solidFill>
                <a:latin typeface="Droid Arabic Kufi Bold"/>
              </a:rPr>
              <a:t>تصميم الأزياء  - الفنون البصرية  - التصميم الداخلي  </a:t>
            </a:r>
          </a:p>
          <a:p>
            <a:r>
              <a:rPr lang="ar-SA" sz="2000" b="1" dirty="0">
                <a:solidFill>
                  <a:schemeClr val="accent1"/>
                </a:solidFill>
                <a:latin typeface="Droid Arabic Kufi Bold"/>
              </a:rPr>
              <a:t>التصميم الجرافيكي  - السكن وإدارة المنزل</a:t>
            </a:r>
            <a:endParaRPr lang="ar-SA" sz="2000" b="1" i="0" u="none" strike="noStrike" dirty="0">
              <a:solidFill>
                <a:schemeClr val="accent1"/>
              </a:solidFill>
              <a:effectLst/>
              <a:latin typeface="Droid Arabic Kufi Bold"/>
              <a:hlinkClick r:id="rId9">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65961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A0789D97-2E6C-5E42-6790-9CA3FB894589}"/>
              </a:ext>
            </a:extLst>
          </p:cNvPr>
          <p:cNvSpPr txBox="1"/>
          <p:nvPr/>
        </p:nvSpPr>
        <p:spPr>
          <a:xfrm>
            <a:off x="3809585" y="414275"/>
            <a:ext cx="5147640" cy="2246769"/>
          </a:xfrm>
          <a:prstGeom prst="rect">
            <a:avLst/>
          </a:prstGeom>
          <a:noFill/>
        </p:spPr>
        <p:txBody>
          <a:bodyPr wrap="square">
            <a:spAutoFit/>
          </a:bodyPr>
          <a:lstStyle/>
          <a:p>
            <a:pPr algn="ctr" rtl="0"/>
            <a:r>
              <a:rPr lang="ar-SA" sz="2800" i="0" dirty="0">
                <a:solidFill>
                  <a:srgbClr val="C00000"/>
                </a:solidFill>
                <a:effectLst/>
                <a:latin typeface="Sakkal Majalla" panose="02000000000000000000" pitchFamily="2" charset="-78"/>
                <a:cs typeface="PT Bold Heading" panose="02010400000000000000" pitchFamily="2" charset="-78"/>
              </a:rPr>
              <a:t>كليات الفروع</a:t>
            </a:r>
          </a:p>
          <a:p>
            <a:pPr algn="ctr" rtl="0"/>
            <a:r>
              <a:rPr lang="ar-SA" sz="2800" b="1" i="0" u="none" strike="noStrike" dirty="0">
                <a:effectLst/>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الكلية الجامعية بالجموم</a:t>
            </a:r>
            <a:endParaRPr lang="ar-SA" sz="2800" b="1" i="0" dirty="0">
              <a:effectLst/>
              <a:latin typeface="Sakkal Majalla" panose="02000000000000000000" pitchFamily="2" charset="-78"/>
              <a:cs typeface="Sakkal Majalla" panose="02000000000000000000" pitchFamily="2" charset="-78"/>
            </a:endParaRPr>
          </a:p>
          <a:p>
            <a:pPr algn="ctr" rtl="0"/>
            <a:r>
              <a:rPr lang="ar-SA" sz="2800" b="1" i="0" u="none" strike="noStrike" dirty="0">
                <a:effectLst/>
                <a:latin typeface="Sakkal Majalla" panose="02000000000000000000" pitchFamily="2" charset="-78"/>
                <a:cs typeface="Sakkal Majalla" panose="02000000000000000000" pitchFamily="2" charset="-78"/>
                <a:hlinkClick r:id="rId3">
                  <a:extLst>
                    <a:ext uri="{A12FA001-AC4F-418D-AE19-62706E023703}">
                      <ahyp:hlinkClr xmlns:ahyp="http://schemas.microsoft.com/office/drawing/2018/hyperlinkcolor" val="tx"/>
                    </a:ext>
                  </a:extLst>
                </a:hlinkClick>
              </a:rPr>
              <a:t>فرع القنفذة</a:t>
            </a:r>
            <a:endParaRPr lang="ar-SA" sz="2800" b="1" i="0" dirty="0">
              <a:effectLst/>
              <a:latin typeface="Sakkal Majalla" panose="02000000000000000000" pitchFamily="2" charset="-78"/>
              <a:cs typeface="Sakkal Majalla" panose="02000000000000000000" pitchFamily="2" charset="-78"/>
            </a:endParaRPr>
          </a:p>
          <a:p>
            <a:pPr algn="ctr" rtl="0"/>
            <a:r>
              <a:rPr lang="ar-SA" sz="2800" b="1" i="0" u="none" strike="noStrike" dirty="0">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rPr>
              <a:t>فرع الليث</a:t>
            </a:r>
            <a:endParaRPr lang="ar-SA" sz="2800" b="1" i="0" dirty="0">
              <a:effectLst/>
              <a:latin typeface="Sakkal Majalla" panose="02000000000000000000" pitchFamily="2" charset="-78"/>
              <a:cs typeface="Sakkal Majalla" panose="02000000000000000000" pitchFamily="2" charset="-78"/>
            </a:endParaRPr>
          </a:p>
          <a:p>
            <a:pPr algn="ctr" rtl="0"/>
            <a:r>
              <a:rPr lang="ar-SA" sz="2800" b="1" i="0" u="none" strike="noStrike" dirty="0">
                <a:effectLst/>
                <a:latin typeface="Sakkal Majalla" panose="02000000000000000000" pitchFamily="2" charset="-78"/>
                <a:cs typeface="Sakkal Majalla" panose="02000000000000000000" pitchFamily="2" charset="-78"/>
                <a:hlinkClick r:id="rId5">
                  <a:extLst>
                    <a:ext uri="{A12FA001-AC4F-418D-AE19-62706E023703}">
                      <ahyp:hlinkClr xmlns:ahyp="http://schemas.microsoft.com/office/drawing/2018/hyperlinkcolor" val="tx"/>
                    </a:ext>
                  </a:extLst>
                </a:hlinkClick>
              </a:rPr>
              <a:t>الكلية الجامعية بمحافظة أضم</a:t>
            </a:r>
            <a:endParaRPr lang="ar-SA" sz="2800" b="1" i="0" dirty="0">
              <a:effectLst/>
              <a:latin typeface="Sakkal Majalla" panose="02000000000000000000" pitchFamily="2" charset="-78"/>
              <a:cs typeface="Sakkal Majalla" panose="02000000000000000000" pitchFamily="2" charset="-78"/>
            </a:endParaRPr>
          </a:p>
        </p:txBody>
      </p:sp>
      <p:sp>
        <p:nvSpPr>
          <p:cNvPr id="5" name="مربع نص 4">
            <a:extLst>
              <a:ext uri="{FF2B5EF4-FFF2-40B4-BE49-F238E27FC236}">
                <a16:creationId xmlns:a16="http://schemas.microsoft.com/office/drawing/2014/main" id="{28B55BFF-979D-6260-B4B0-848575C7B452}"/>
              </a:ext>
            </a:extLst>
          </p:cNvPr>
          <p:cNvSpPr txBox="1"/>
          <p:nvPr/>
        </p:nvSpPr>
        <p:spPr>
          <a:xfrm>
            <a:off x="9436378" y="3389242"/>
            <a:ext cx="2656231" cy="3139321"/>
          </a:xfrm>
          <a:prstGeom prst="rect">
            <a:avLst/>
          </a:prstGeom>
          <a:noFill/>
        </p:spPr>
        <p:txBody>
          <a:bodyPr wrap="square">
            <a:spAutoFit/>
          </a:bodyPr>
          <a:lstStyle/>
          <a:p>
            <a:pPr algn="ctr"/>
            <a:r>
              <a:rPr lang="ar-SA" i="0" u="none" strike="noStrike" dirty="0">
                <a:solidFill>
                  <a:srgbClr val="C00000"/>
                </a:solidFill>
                <a:effectLst/>
                <a:latin typeface="Droid Arabic Kufi Bold"/>
                <a:cs typeface="PT Bold Heading" panose="02010400000000000000" pitchFamily="2" charset="-78"/>
                <a:hlinkClick r:id="rId6">
                  <a:extLst>
                    <a:ext uri="{A12FA001-AC4F-418D-AE19-62706E023703}">
                      <ahyp:hlinkClr xmlns:ahyp="http://schemas.microsoft.com/office/drawing/2018/hyperlinkcolor" val="tx"/>
                    </a:ext>
                  </a:extLst>
                </a:hlinkClick>
              </a:rPr>
              <a:t>الكلية الجامعية بالليث</a:t>
            </a:r>
            <a:endParaRPr lang="ar-SA" i="0" u="none" strike="noStrike" dirty="0">
              <a:solidFill>
                <a:srgbClr val="C00000"/>
              </a:solidFill>
              <a:effectLst/>
              <a:latin typeface="Droid Arabic Kufi Bold"/>
              <a:cs typeface="PT Bold Heading" panose="02010400000000000000" pitchFamily="2" charset="-78"/>
            </a:endParaRPr>
          </a:p>
          <a:p>
            <a:pPr algn="ctr"/>
            <a:r>
              <a:rPr lang="ar-SA" dirty="0">
                <a:latin typeface="Droid Arabic Kufi Bold"/>
                <a:cs typeface="PT Bold Heading" panose="02010400000000000000" pitchFamily="2" charset="-78"/>
              </a:rPr>
              <a:t>الفيزياء </a:t>
            </a:r>
          </a:p>
          <a:p>
            <a:pPr algn="ctr"/>
            <a:r>
              <a:rPr lang="ar-SA" dirty="0">
                <a:latin typeface="Droid Arabic Kufi Bold"/>
                <a:cs typeface="PT Bold Heading" panose="02010400000000000000" pitchFamily="2" charset="-78"/>
              </a:rPr>
              <a:t>اللغة الإنجليزية</a:t>
            </a:r>
          </a:p>
          <a:p>
            <a:pPr algn="ctr"/>
            <a:r>
              <a:rPr lang="ar-SA" i="0" dirty="0">
                <a:effectLst/>
                <a:latin typeface="Droid Arabic Kufi Bold"/>
                <a:cs typeface="PT Bold Heading" panose="02010400000000000000" pitchFamily="2" charset="-78"/>
              </a:rPr>
              <a:t>الكيمياء</a:t>
            </a:r>
          </a:p>
          <a:p>
            <a:pPr algn="ctr"/>
            <a:r>
              <a:rPr lang="ar-SA" dirty="0">
                <a:latin typeface="Droid Arabic Kufi Bold"/>
                <a:cs typeface="PT Bold Heading" panose="02010400000000000000" pitchFamily="2" charset="-78"/>
              </a:rPr>
              <a:t>الرياضيات</a:t>
            </a:r>
          </a:p>
          <a:p>
            <a:pPr algn="ctr"/>
            <a:r>
              <a:rPr lang="ar-SA" i="0" dirty="0">
                <a:effectLst/>
                <a:latin typeface="Droid Arabic Kufi Bold"/>
                <a:cs typeface="PT Bold Heading" panose="02010400000000000000" pitchFamily="2" charset="-78"/>
              </a:rPr>
              <a:t>الخدمة الاجتماعية</a:t>
            </a:r>
          </a:p>
          <a:p>
            <a:pPr algn="ctr"/>
            <a:r>
              <a:rPr lang="ar-SA" dirty="0">
                <a:latin typeface="Droid Arabic Kufi Bold"/>
                <a:cs typeface="PT Bold Heading" panose="02010400000000000000" pitchFamily="2" charset="-78"/>
              </a:rPr>
              <a:t>اللغة العربية (النحو والصرف)</a:t>
            </a:r>
          </a:p>
          <a:p>
            <a:pPr algn="ctr"/>
            <a:r>
              <a:rPr lang="ar-SA" i="0" dirty="0">
                <a:effectLst/>
                <a:latin typeface="Droid Arabic Kufi Bold"/>
                <a:cs typeface="PT Bold Heading" panose="02010400000000000000" pitchFamily="2" charset="-78"/>
              </a:rPr>
              <a:t>الدعوة والثقافة الإسلامية</a:t>
            </a:r>
          </a:p>
          <a:p>
            <a:pPr algn="ctr"/>
            <a:r>
              <a:rPr lang="ar-SA" i="0" dirty="0">
                <a:effectLst/>
                <a:latin typeface="Droid Arabic Kufi Bold"/>
                <a:cs typeface="PT Bold Heading" panose="02010400000000000000" pitchFamily="2" charset="-78"/>
              </a:rPr>
              <a:t>التربية وعلم النفس</a:t>
            </a:r>
          </a:p>
          <a:p>
            <a:pPr algn="ctr"/>
            <a:r>
              <a:rPr lang="ar-SA" dirty="0">
                <a:latin typeface="Droid Arabic Kufi Bold"/>
                <a:cs typeface="PT Bold Heading" panose="02010400000000000000" pitchFamily="2" charset="-78"/>
              </a:rPr>
              <a:t>التربية الأسرية</a:t>
            </a:r>
          </a:p>
          <a:p>
            <a:pPr algn="ctr"/>
            <a:r>
              <a:rPr lang="ar-SA" i="0" dirty="0">
                <a:solidFill>
                  <a:schemeClr val="bg2">
                    <a:lumMod val="50000"/>
                  </a:schemeClr>
                </a:solidFill>
                <a:effectLst/>
                <a:latin typeface="Droid Arabic Kufi Bold"/>
                <a:cs typeface="PT Bold Heading" panose="02010400000000000000" pitchFamily="2" charset="-78"/>
              </a:rPr>
              <a:t>الإعلام</a:t>
            </a:r>
          </a:p>
        </p:txBody>
      </p:sp>
      <p:sp>
        <p:nvSpPr>
          <p:cNvPr id="7" name="مربع نص 6">
            <a:extLst>
              <a:ext uri="{FF2B5EF4-FFF2-40B4-BE49-F238E27FC236}">
                <a16:creationId xmlns:a16="http://schemas.microsoft.com/office/drawing/2014/main" id="{1A00B3F4-F55F-CE27-C5AE-0BC72B199CE8}"/>
              </a:ext>
            </a:extLst>
          </p:cNvPr>
          <p:cNvSpPr txBox="1"/>
          <p:nvPr/>
        </p:nvSpPr>
        <p:spPr>
          <a:xfrm>
            <a:off x="6920117" y="3389242"/>
            <a:ext cx="2261152" cy="1754326"/>
          </a:xfrm>
          <a:prstGeom prst="rect">
            <a:avLst/>
          </a:prstGeom>
          <a:noFill/>
        </p:spPr>
        <p:txBody>
          <a:bodyPr wrap="square">
            <a:spAutoFit/>
          </a:bodyPr>
          <a:lstStyle/>
          <a:p>
            <a:pPr algn="ctr"/>
            <a:r>
              <a:rPr lang="ar-SA" i="0" u="none" strike="noStrike" dirty="0">
                <a:solidFill>
                  <a:srgbClr val="C00000"/>
                </a:solidFill>
                <a:effectLst/>
                <a:latin typeface="Droid Arabic Kufi Bold"/>
                <a:cs typeface="PT Bold Heading" panose="02010400000000000000" pitchFamily="2" charset="-78"/>
                <a:hlinkClick r:id="rId7">
                  <a:extLst>
                    <a:ext uri="{A12FA001-AC4F-418D-AE19-62706E023703}">
                      <ahyp:hlinkClr xmlns:ahyp="http://schemas.microsoft.com/office/drawing/2018/hyperlinkcolor" val="tx"/>
                    </a:ext>
                  </a:extLst>
                </a:hlinkClick>
              </a:rPr>
              <a:t>كلية الهندسة بالليث</a:t>
            </a:r>
            <a:endParaRPr lang="ar-SA" i="0" u="none" strike="noStrike" dirty="0">
              <a:solidFill>
                <a:srgbClr val="C00000"/>
              </a:solidFill>
              <a:effectLst/>
              <a:latin typeface="Droid Arabic Kufi Bold"/>
              <a:cs typeface="PT Bold Heading" panose="02010400000000000000" pitchFamily="2" charset="-78"/>
            </a:endParaRPr>
          </a:p>
          <a:p>
            <a:pPr algn="ctr"/>
            <a:r>
              <a:rPr lang="ar-SA" i="0" dirty="0">
                <a:effectLst/>
                <a:latin typeface="Droid Arabic Kufi Bold"/>
                <a:cs typeface="PT Bold Heading" panose="02010400000000000000" pitchFamily="2" charset="-78"/>
              </a:rPr>
              <a:t>  </a:t>
            </a:r>
            <a:r>
              <a:rPr lang="ar-SA" i="0" dirty="0">
                <a:solidFill>
                  <a:schemeClr val="tx1">
                    <a:lumMod val="50000"/>
                    <a:lumOff val="50000"/>
                  </a:schemeClr>
                </a:solidFill>
                <a:effectLst/>
                <a:latin typeface="Droid Arabic Kufi Bold"/>
                <a:cs typeface="PT Bold Heading" panose="02010400000000000000" pitchFamily="2" charset="-78"/>
              </a:rPr>
              <a:t>هندسة الالكترونيات والاتصالات</a:t>
            </a:r>
          </a:p>
          <a:p>
            <a:pPr algn="ctr"/>
            <a:r>
              <a:rPr lang="ar-SA" dirty="0">
                <a:solidFill>
                  <a:schemeClr val="tx1">
                    <a:lumMod val="50000"/>
                    <a:lumOff val="50000"/>
                  </a:schemeClr>
                </a:solidFill>
                <a:latin typeface="Droid Arabic Kufi Bold"/>
                <a:cs typeface="PT Bold Heading" panose="02010400000000000000" pitchFamily="2" charset="-78"/>
              </a:rPr>
              <a:t>الهندسة الصناعية</a:t>
            </a:r>
          </a:p>
          <a:p>
            <a:pPr algn="ctr"/>
            <a:r>
              <a:rPr lang="ar-SA" i="0" dirty="0">
                <a:solidFill>
                  <a:schemeClr val="tx1">
                    <a:lumMod val="50000"/>
                    <a:lumOff val="50000"/>
                  </a:schemeClr>
                </a:solidFill>
                <a:effectLst/>
                <a:latin typeface="Droid Arabic Kufi Bold"/>
                <a:cs typeface="PT Bold Heading" panose="02010400000000000000" pitchFamily="2" charset="-78"/>
              </a:rPr>
              <a:t>هندسة التشييد</a:t>
            </a:r>
          </a:p>
          <a:p>
            <a:pPr algn="ctr"/>
            <a:r>
              <a:rPr lang="ar-SA" dirty="0">
                <a:solidFill>
                  <a:schemeClr val="tx1">
                    <a:lumMod val="50000"/>
                    <a:lumOff val="50000"/>
                  </a:schemeClr>
                </a:solidFill>
                <a:latin typeface="Droid Arabic Kufi Bold"/>
                <a:cs typeface="PT Bold Heading" panose="02010400000000000000" pitchFamily="2" charset="-78"/>
              </a:rPr>
              <a:t>الهندسة البيئية</a:t>
            </a:r>
            <a:endParaRPr lang="ar-SA" i="0" dirty="0">
              <a:solidFill>
                <a:schemeClr val="tx1">
                  <a:lumMod val="50000"/>
                  <a:lumOff val="50000"/>
                </a:schemeClr>
              </a:solidFill>
              <a:effectLst/>
              <a:latin typeface="Droid Arabic Kufi Bold"/>
              <a:cs typeface="PT Bold Heading" panose="02010400000000000000" pitchFamily="2" charset="-78"/>
            </a:endParaRPr>
          </a:p>
        </p:txBody>
      </p:sp>
      <p:sp>
        <p:nvSpPr>
          <p:cNvPr id="9" name="مربع نص 8">
            <a:extLst>
              <a:ext uri="{FF2B5EF4-FFF2-40B4-BE49-F238E27FC236}">
                <a16:creationId xmlns:a16="http://schemas.microsoft.com/office/drawing/2014/main" id="{562615FA-283A-6242-D973-4706A0374CCE}"/>
              </a:ext>
            </a:extLst>
          </p:cNvPr>
          <p:cNvSpPr txBox="1"/>
          <p:nvPr/>
        </p:nvSpPr>
        <p:spPr>
          <a:xfrm>
            <a:off x="3985590" y="3389242"/>
            <a:ext cx="2397815" cy="1477328"/>
          </a:xfrm>
          <a:prstGeom prst="rect">
            <a:avLst/>
          </a:prstGeom>
          <a:noFill/>
        </p:spPr>
        <p:txBody>
          <a:bodyPr wrap="square">
            <a:spAutoFit/>
          </a:bodyPr>
          <a:lstStyle/>
          <a:p>
            <a:pPr algn="ctr"/>
            <a:r>
              <a:rPr lang="ar-SA" i="0" u="none" strike="noStrike" dirty="0">
                <a:solidFill>
                  <a:srgbClr val="C00000"/>
                </a:solidFill>
                <a:effectLst/>
                <a:latin typeface="Droid Arabic Kufi Bold"/>
                <a:cs typeface="PT Bold Heading" panose="02010400000000000000" pitchFamily="2" charset="-78"/>
                <a:hlinkClick r:id="rId8">
                  <a:extLst>
                    <a:ext uri="{A12FA001-AC4F-418D-AE19-62706E023703}">
                      <ahyp:hlinkClr xmlns:ahyp="http://schemas.microsoft.com/office/drawing/2018/hyperlinkcolor" val="tx"/>
                    </a:ext>
                  </a:extLst>
                </a:hlinkClick>
              </a:rPr>
              <a:t>كلية الحاسب الآلي بالليث</a:t>
            </a:r>
            <a:endParaRPr lang="ar-SA" i="0" u="none" strike="noStrike" dirty="0">
              <a:solidFill>
                <a:srgbClr val="C00000"/>
              </a:solidFill>
              <a:effectLst/>
              <a:latin typeface="Droid Arabic Kufi Bold"/>
              <a:cs typeface="PT Bold Heading" panose="02010400000000000000" pitchFamily="2" charset="-78"/>
            </a:endParaRPr>
          </a:p>
          <a:p>
            <a:pPr algn="ctr"/>
            <a:r>
              <a:rPr lang="ar-SA" dirty="0">
                <a:latin typeface="Droid Arabic Kufi Bold"/>
                <a:cs typeface="PT Bold Heading" panose="02010400000000000000" pitchFamily="2" charset="-78"/>
              </a:rPr>
              <a:t>علوم الحاسب الآلي</a:t>
            </a:r>
          </a:p>
          <a:p>
            <a:pPr algn="ctr"/>
            <a:r>
              <a:rPr lang="ar-SA" i="0" dirty="0">
                <a:solidFill>
                  <a:schemeClr val="tx1">
                    <a:lumMod val="50000"/>
                    <a:lumOff val="50000"/>
                  </a:schemeClr>
                </a:solidFill>
                <a:effectLst/>
                <a:latin typeface="Droid Arabic Kufi Bold"/>
                <a:cs typeface="PT Bold Heading" panose="02010400000000000000" pitchFamily="2" charset="-78"/>
              </a:rPr>
              <a:t>هندسة الحاسب الآلي</a:t>
            </a:r>
          </a:p>
          <a:p>
            <a:pPr algn="ctr"/>
            <a:r>
              <a:rPr lang="ar-SA" dirty="0">
                <a:solidFill>
                  <a:schemeClr val="tx1">
                    <a:lumMod val="50000"/>
                    <a:lumOff val="50000"/>
                  </a:schemeClr>
                </a:solidFill>
                <a:latin typeface="Droid Arabic Kufi Bold"/>
                <a:cs typeface="PT Bold Heading" panose="02010400000000000000" pitchFamily="2" charset="-78"/>
              </a:rPr>
              <a:t>نظم المعلومات</a:t>
            </a:r>
          </a:p>
          <a:p>
            <a:pPr algn="ctr"/>
            <a:r>
              <a:rPr lang="ar-SA" i="0" dirty="0">
                <a:effectLst/>
                <a:latin typeface="Droid Arabic Kufi Bold"/>
                <a:cs typeface="PT Bold Heading" panose="02010400000000000000" pitchFamily="2" charset="-78"/>
              </a:rPr>
              <a:t>تقنية المعلومات</a:t>
            </a:r>
          </a:p>
        </p:txBody>
      </p:sp>
      <p:sp>
        <p:nvSpPr>
          <p:cNvPr id="11" name="مربع نص 10">
            <a:extLst>
              <a:ext uri="{FF2B5EF4-FFF2-40B4-BE49-F238E27FC236}">
                <a16:creationId xmlns:a16="http://schemas.microsoft.com/office/drawing/2014/main" id="{D58F0F1A-0260-D9F3-2A83-4CDE6114B70B}"/>
              </a:ext>
            </a:extLst>
          </p:cNvPr>
          <p:cNvSpPr txBox="1"/>
          <p:nvPr/>
        </p:nvSpPr>
        <p:spPr>
          <a:xfrm>
            <a:off x="792647" y="3389242"/>
            <a:ext cx="2656232" cy="2585323"/>
          </a:xfrm>
          <a:prstGeom prst="rect">
            <a:avLst/>
          </a:prstGeom>
          <a:noFill/>
        </p:spPr>
        <p:txBody>
          <a:bodyPr wrap="square">
            <a:spAutoFit/>
          </a:bodyPr>
          <a:lstStyle/>
          <a:p>
            <a:pPr algn="ctr"/>
            <a:r>
              <a:rPr lang="ar-SA" i="0" u="none" strike="noStrike" dirty="0">
                <a:solidFill>
                  <a:srgbClr val="C00000"/>
                </a:solidFill>
                <a:effectLst/>
                <a:latin typeface="Droid Arabic Kufi Bold"/>
                <a:cs typeface="PT Bold Heading" panose="02010400000000000000" pitchFamily="2" charset="-78"/>
                <a:hlinkClick r:id="rId9">
                  <a:extLst>
                    <a:ext uri="{A12FA001-AC4F-418D-AE19-62706E023703}">
                      <ahyp:hlinkClr xmlns:ahyp="http://schemas.microsoft.com/office/drawing/2018/hyperlinkcolor" val="tx"/>
                    </a:ext>
                  </a:extLst>
                </a:hlinkClick>
              </a:rPr>
              <a:t>كلية العلوم الصحية بالليث</a:t>
            </a:r>
            <a:endParaRPr lang="ar-SA" i="0" u="none" strike="noStrike" dirty="0">
              <a:solidFill>
                <a:srgbClr val="C00000"/>
              </a:solidFill>
              <a:effectLst/>
              <a:latin typeface="Droid Arabic Kufi Bold"/>
              <a:cs typeface="PT Bold Heading" panose="02010400000000000000" pitchFamily="2" charset="-78"/>
            </a:endParaRPr>
          </a:p>
          <a:p>
            <a:pPr algn="ctr"/>
            <a:r>
              <a:rPr lang="ar-SA" dirty="0">
                <a:latin typeface="Droid Arabic Kufi Bold"/>
                <a:cs typeface="PT Bold Heading" panose="02010400000000000000" pitchFamily="2" charset="-78"/>
              </a:rPr>
              <a:t>الصحة العامة</a:t>
            </a:r>
          </a:p>
          <a:p>
            <a:pPr algn="ctr"/>
            <a:r>
              <a:rPr lang="ar-SA" i="0" dirty="0">
                <a:solidFill>
                  <a:schemeClr val="bg2">
                    <a:lumMod val="50000"/>
                  </a:schemeClr>
                </a:solidFill>
                <a:effectLst/>
                <a:latin typeface="Droid Arabic Kufi Bold"/>
                <a:cs typeface="PT Bold Heading" panose="02010400000000000000" pitchFamily="2" charset="-78"/>
              </a:rPr>
              <a:t>السكرتارية الطبية</a:t>
            </a:r>
          </a:p>
          <a:p>
            <a:pPr algn="ctr"/>
            <a:r>
              <a:rPr lang="ar-SA" dirty="0">
                <a:solidFill>
                  <a:schemeClr val="bg2">
                    <a:lumMod val="50000"/>
                  </a:schemeClr>
                </a:solidFill>
                <a:latin typeface="Droid Arabic Kufi Bold"/>
                <a:cs typeface="PT Bold Heading" panose="02010400000000000000" pitchFamily="2" charset="-78"/>
              </a:rPr>
              <a:t>التمريض</a:t>
            </a:r>
          </a:p>
          <a:p>
            <a:pPr algn="ctr"/>
            <a:r>
              <a:rPr lang="ar-SA" i="0" dirty="0">
                <a:solidFill>
                  <a:schemeClr val="bg2">
                    <a:lumMod val="50000"/>
                  </a:schemeClr>
                </a:solidFill>
                <a:effectLst/>
                <a:latin typeface="Droid Arabic Kufi Bold"/>
                <a:cs typeface="PT Bold Heading" panose="02010400000000000000" pitchFamily="2" charset="-78"/>
              </a:rPr>
              <a:t>التخدير</a:t>
            </a:r>
          </a:p>
          <a:p>
            <a:pPr algn="ctr"/>
            <a:r>
              <a:rPr lang="ar-SA" dirty="0">
                <a:solidFill>
                  <a:schemeClr val="bg2">
                    <a:lumMod val="50000"/>
                  </a:schemeClr>
                </a:solidFill>
                <a:latin typeface="Droid Arabic Kufi Bold"/>
                <a:cs typeface="PT Bold Heading" panose="02010400000000000000" pitchFamily="2" charset="-78"/>
              </a:rPr>
              <a:t>تقنية الأسنان</a:t>
            </a:r>
          </a:p>
          <a:p>
            <a:pPr algn="ctr"/>
            <a:r>
              <a:rPr lang="ar-SA" i="0" dirty="0">
                <a:solidFill>
                  <a:schemeClr val="bg2">
                    <a:lumMod val="50000"/>
                  </a:schemeClr>
                </a:solidFill>
                <a:effectLst/>
                <a:latin typeface="Droid Arabic Kufi Bold"/>
                <a:cs typeface="PT Bold Heading" panose="02010400000000000000" pitchFamily="2" charset="-78"/>
              </a:rPr>
              <a:t>إدارة الأزمات والكوارث</a:t>
            </a:r>
          </a:p>
          <a:p>
            <a:pPr algn="ctr"/>
            <a:r>
              <a:rPr lang="ar-SA" dirty="0">
                <a:solidFill>
                  <a:schemeClr val="bg2">
                    <a:lumMod val="50000"/>
                  </a:schemeClr>
                </a:solidFill>
                <a:latin typeface="Droid Arabic Kufi Bold"/>
                <a:cs typeface="PT Bold Heading" panose="02010400000000000000" pitchFamily="2" charset="-78"/>
              </a:rPr>
              <a:t>الإدارة الصحية والمعلوماتية</a:t>
            </a:r>
          </a:p>
          <a:p>
            <a:pPr algn="ctr"/>
            <a:r>
              <a:rPr lang="ar-SA" i="0" dirty="0">
                <a:solidFill>
                  <a:schemeClr val="bg2">
                    <a:lumMod val="50000"/>
                  </a:schemeClr>
                </a:solidFill>
                <a:effectLst/>
                <a:latin typeface="Droid Arabic Kufi Bold"/>
                <a:cs typeface="PT Bold Heading" panose="02010400000000000000" pitchFamily="2" charset="-78"/>
              </a:rPr>
              <a:t>الوبائيات</a:t>
            </a:r>
          </a:p>
        </p:txBody>
      </p:sp>
    </p:spTree>
    <p:extLst>
      <p:ext uri="{BB962C8B-B14F-4D97-AF65-F5344CB8AC3E}">
        <p14:creationId xmlns:p14="http://schemas.microsoft.com/office/powerpoint/2010/main" val="205882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strVal val="#ppt_w*0.70"/>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47CC239C-5EBF-428C-8168-CC5F4BE59AF2}"/>
              </a:ext>
            </a:extLst>
          </p:cNvPr>
          <p:cNvPicPr>
            <a:picLocks noChangeAspect="1"/>
          </p:cNvPicPr>
          <p:nvPr/>
        </p:nvPicPr>
        <p:blipFill>
          <a:blip r:embed="rId2"/>
          <a:stretch>
            <a:fillRect/>
          </a:stretch>
        </p:blipFill>
        <p:spPr>
          <a:xfrm>
            <a:off x="483476" y="355452"/>
            <a:ext cx="11435255" cy="6147095"/>
          </a:xfrm>
          <a:prstGeom prst="rect">
            <a:avLst/>
          </a:prstGeom>
        </p:spPr>
      </p:pic>
    </p:spTree>
    <p:extLst>
      <p:ext uri="{BB962C8B-B14F-4D97-AF65-F5344CB8AC3E}">
        <p14:creationId xmlns:p14="http://schemas.microsoft.com/office/powerpoint/2010/main" val="1087646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DEE6D9DA-135D-004C-309D-CE64B4253716}"/>
              </a:ext>
            </a:extLst>
          </p:cNvPr>
          <p:cNvPicPr>
            <a:picLocks noChangeAspect="1"/>
          </p:cNvPicPr>
          <p:nvPr/>
        </p:nvPicPr>
        <p:blipFill rotWithShape="1">
          <a:blip r:embed="rId2"/>
          <a:srcRect l="2241" t="416" r="605"/>
          <a:stretch/>
        </p:blipFill>
        <p:spPr>
          <a:xfrm>
            <a:off x="588579" y="437322"/>
            <a:ext cx="11214538" cy="6152727"/>
          </a:xfrm>
          <a:prstGeom prst="rect">
            <a:avLst/>
          </a:prstGeom>
        </p:spPr>
      </p:pic>
    </p:spTree>
    <p:extLst>
      <p:ext uri="{BB962C8B-B14F-4D97-AF65-F5344CB8AC3E}">
        <p14:creationId xmlns:p14="http://schemas.microsoft.com/office/powerpoint/2010/main" val="386860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C54618F8-D009-F1E1-1817-84DFD50702A4}"/>
              </a:ext>
            </a:extLst>
          </p:cNvPr>
          <p:cNvSpPr txBox="1"/>
          <p:nvPr/>
        </p:nvSpPr>
        <p:spPr>
          <a:xfrm>
            <a:off x="2126974" y="638410"/>
            <a:ext cx="9037154" cy="584775"/>
          </a:xfrm>
          <a:prstGeom prst="rect">
            <a:avLst/>
          </a:prstGeom>
          <a:noFill/>
        </p:spPr>
        <p:txBody>
          <a:bodyPr wrap="square">
            <a:spAutoFit/>
          </a:bodyPr>
          <a:lstStyle/>
          <a:p>
            <a:pPr algn="r" rtl="0"/>
            <a:r>
              <a:rPr lang="ar-SA" sz="3200" dirty="0">
                <a:solidFill>
                  <a:srgbClr val="C00000"/>
                </a:solidFill>
                <a:latin typeface="Sakkal Majalla" panose="02000000000000000000" pitchFamily="2" charset="-78"/>
                <a:cs typeface="PT Bold Heading" panose="02010400000000000000" pitchFamily="2" charset="-78"/>
              </a:rPr>
              <a:t>بعض الإجراءات والحركات الأكاديمية في الجامعة:</a:t>
            </a:r>
            <a:endParaRPr lang="ar-SA" sz="3200" i="0" dirty="0">
              <a:solidFill>
                <a:srgbClr val="C00000"/>
              </a:solidFill>
              <a:effectLst/>
              <a:latin typeface="Sakkal Majalla" panose="02000000000000000000" pitchFamily="2" charset="-78"/>
              <a:cs typeface="PT Bold Heading" panose="02010400000000000000" pitchFamily="2" charset="-78"/>
            </a:endParaRPr>
          </a:p>
        </p:txBody>
      </p:sp>
      <p:sp>
        <p:nvSpPr>
          <p:cNvPr id="5" name="مربع نص 4">
            <a:extLst>
              <a:ext uri="{FF2B5EF4-FFF2-40B4-BE49-F238E27FC236}">
                <a16:creationId xmlns:a16="http://schemas.microsoft.com/office/drawing/2014/main" id="{18B89C75-69FB-D9B6-C85A-4778D47ED735}"/>
              </a:ext>
            </a:extLst>
          </p:cNvPr>
          <p:cNvSpPr txBox="1"/>
          <p:nvPr/>
        </p:nvSpPr>
        <p:spPr>
          <a:xfrm>
            <a:off x="2815259" y="2012597"/>
            <a:ext cx="8589892" cy="95410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0"/>
            <a:r>
              <a:rPr lang="ar-SA" sz="2800" b="1" dirty="0">
                <a:solidFill>
                  <a:srgbClr val="0A0A0A"/>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تأجيل الدراسة:</a:t>
            </a:r>
            <a:endParaRPr lang="ar-SA" sz="2800" b="1" i="0" dirty="0">
              <a:solidFill>
                <a:srgbClr val="0A0A0A"/>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2800" b="1" dirty="0">
                <a:solidFill>
                  <a:srgbClr val="0A0A0A"/>
                </a:solidFill>
                <a:latin typeface="Sakkal Majalla" panose="02000000000000000000" pitchFamily="2" charset="-78"/>
                <a:cs typeface="Sakkal Majalla" panose="02000000000000000000" pitchFamily="2" charset="-78"/>
              </a:rPr>
              <a:t>يبدأ تقديم طلب </a:t>
            </a:r>
            <a:r>
              <a:rPr lang="ar-SA" sz="2800" b="1" dirty="0" err="1">
                <a:solidFill>
                  <a:srgbClr val="0A0A0A"/>
                </a:solidFill>
                <a:latin typeface="Sakkal Majalla" panose="02000000000000000000" pitchFamily="2" charset="-78"/>
                <a:cs typeface="Sakkal Majalla" panose="02000000000000000000" pitchFamily="2" charset="-78"/>
              </a:rPr>
              <a:t>اللتأجيل</a:t>
            </a:r>
            <a:r>
              <a:rPr lang="ar-SA" sz="2800" b="1" dirty="0">
                <a:solidFill>
                  <a:srgbClr val="0A0A0A"/>
                </a:solidFill>
                <a:latin typeface="Sakkal Majalla" panose="02000000000000000000" pitchFamily="2" charset="-78"/>
                <a:cs typeface="Sakkal Majalla" panose="02000000000000000000" pitchFamily="2" charset="-78"/>
              </a:rPr>
              <a:t> عن الدراسة خلال الأسبوع الأول من الدراسة.</a:t>
            </a:r>
            <a:endParaRPr lang="ar-SA" sz="2800" b="1" i="0" dirty="0">
              <a:solidFill>
                <a:srgbClr val="0A0A0A"/>
              </a:solidFill>
              <a:effectLst/>
              <a:latin typeface="Sakkal Majalla" panose="02000000000000000000" pitchFamily="2" charset="-78"/>
              <a:cs typeface="Sakkal Majalla" panose="02000000000000000000" pitchFamily="2" charset="-78"/>
            </a:endParaRPr>
          </a:p>
        </p:txBody>
      </p:sp>
      <p:sp>
        <p:nvSpPr>
          <p:cNvPr id="6" name="مربع نص 5">
            <a:extLst>
              <a:ext uri="{FF2B5EF4-FFF2-40B4-BE49-F238E27FC236}">
                <a16:creationId xmlns:a16="http://schemas.microsoft.com/office/drawing/2014/main" id="{24D3BA99-C516-DC2A-BBE8-6222FA1C6D33}"/>
              </a:ext>
            </a:extLst>
          </p:cNvPr>
          <p:cNvSpPr txBox="1"/>
          <p:nvPr/>
        </p:nvSpPr>
        <p:spPr>
          <a:xfrm>
            <a:off x="2815259" y="3286559"/>
            <a:ext cx="8589892"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rtl="0"/>
            <a:r>
              <a:rPr lang="ar-SA" sz="2800" b="1" dirty="0">
                <a:solidFill>
                  <a:srgbClr val="0A0A0A"/>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الاعتذار عن الدراسة</a:t>
            </a:r>
            <a:endParaRPr lang="ar-SA" sz="2800" b="1" i="0" dirty="0">
              <a:solidFill>
                <a:srgbClr val="0A0A0A"/>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2800" b="1" dirty="0">
                <a:solidFill>
                  <a:srgbClr val="0A0A0A"/>
                </a:solidFill>
                <a:latin typeface="Sakkal Majalla" panose="02000000000000000000" pitchFamily="2" charset="-78"/>
                <a:cs typeface="Sakkal Majalla" panose="02000000000000000000" pitchFamily="2" charset="-78"/>
              </a:rPr>
              <a:t>يبدأ الاعتذار عن الدراسة من الأسبوع الثاني للدراسة.</a:t>
            </a:r>
            <a:endParaRPr lang="ar-SA" sz="2800" b="1" i="0" dirty="0">
              <a:solidFill>
                <a:srgbClr val="0A0A0A"/>
              </a:solidFill>
              <a:effectLst/>
              <a:latin typeface="Sakkal Majalla" panose="02000000000000000000" pitchFamily="2" charset="-78"/>
              <a:cs typeface="Sakkal Majalla" panose="02000000000000000000" pitchFamily="2" charset="-78"/>
            </a:endParaRPr>
          </a:p>
        </p:txBody>
      </p:sp>
      <p:sp>
        <p:nvSpPr>
          <p:cNvPr id="9" name="مربع نص 8">
            <a:extLst>
              <a:ext uri="{FF2B5EF4-FFF2-40B4-BE49-F238E27FC236}">
                <a16:creationId xmlns:a16="http://schemas.microsoft.com/office/drawing/2014/main" id="{2CEAC1A8-11B1-55CE-80A3-B173B85D200A}"/>
              </a:ext>
            </a:extLst>
          </p:cNvPr>
          <p:cNvSpPr txBox="1"/>
          <p:nvPr/>
        </p:nvSpPr>
        <p:spPr>
          <a:xfrm>
            <a:off x="2815259" y="4583663"/>
            <a:ext cx="8589892"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0"/>
            <a:r>
              <a:rPr lang="ar-SA" sz="2800" b="1" i="0" dirty="0">
                <a:solidFill>
                  <a:srgbClr val="0A0A0A"/>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الانسحاب من مقرر دراسي:</a:t>
            </a:r>
          </a:p>
          <a:p>
            <a:pPr algn="r" rtl="0"/>
            <a:r>
              <a:rPr lang="ar-SA" sz="2800" b="1" dirty="0">
                <a:solidFill>
                  <a:srgbClr val="0A0A0A"/>
                </a:solidFill>
                <a:latin typeface="Sakkal Majalla" panose="02000000000000000000" pitchFamily="2" charset="-78"/>
                <a:cs typeface="Sakkal Majalla" panose="02000000000000000000" pitchFamily="2" charset="-78"/>
              </a:rPr>
              <a:t>يبدأ </a:t>
            </a:r>
            <a:r>
              <a:rPr lang="ar-SA" sz="2800" b="1" i="0" dirty="0">
                <a:solidFill>
                  <a:srgbClr val="0A0A0A"/>
                </a:solidFill>
                <a:effectLst/>
                <a:latin typeface="Sakkal Majalla" panose="02000000000000000000" pitchFamily="2" charset="-78"/>
                <a:cs typeface="Sakkal Majalla" panose="02000000000000000000" pitchFamily="2" charset="-78"/>
              </a:rPr>
              <a:t>الانسحاب من مقرر دراسي في</a:t>
            </a:r>
            <a:r>
              <a:rPr lang="ar-SA" sz="2800" b="1" dirty="0">
                <a:solidFill>
                  <a:srgbClr val="0A0A0A"/>
                </a:solidFill>
                <a:latin typeface="Sakkal Majalla" panose="02000000000000000000" pitchFamily="2" charset="-78"/>
                <a:cs typeface="Sakkal Majalla" panose="02000000000000000000" pitchFamily="2" charset="-78"/>
              </a:rPr>
              <a:t> الأسبوع السابع </a:t>
            </a:r>
            <a:r>
              <a:rPr lang="ar-SA" sz="2800" b="1" dirty="0" err="1">
                <a:solidFill>
                  <a:srgbClr val="0A0A0A"/>
                </a:solidFill>
                <a:latin typeface="Sakkal Majalla" panose="02000000000000000000" pitchFamily="2" charset="-78"/>
                <a:cs typeface="Sakkal Majalla" panose="02000000000000000000" pitchFamily="2" charset="-78"/>
              </a:rPr>
              <a:t>أوالثامن</a:t>
            </a:r>
            <a:r>
              <a:rPr lang="ar-SA" sz="2800" b="1" dirty="0">
                <a:solidFill>
                  <a:srgbClr val="0A0A0A"/>
                </a:solidFill>
                <a:latin typeface="Sakkal Majalla" panose="02000000000000000000" pitchFamily="2" charset="-78"/>
                <a:cs typeface="Sakkal Majalla" panose="02000000000000000000" pitchFamily="2" charset="-78"/>
              </a:rPr>
              <a:t> للدراسة.</a:t>
            </a:r>
            <a:endParaRPr lang="ar-SA" sz="2800" b="1" i="0" dirty="0">
              <a:solidFill>
                <a:srgbClr val="0A0A0A"/>
              </a:solidFill>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262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CCC242A-6102-1286-D968-2638CB4C87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062" y="734737"/>
            <a:ext cx="9822529" cy="5676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71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85844BAE-E891-AB44-B43B-105EA256BD5B}"/>
              </a:ext>
            </a:extLst>
          </p:cNvPr>
          <p:cNvSpPr/>
          <p:nvPr/>
        </p:nvSpPr>
        <p:spPr>
          <a:xfrm>
            <a:off x="4242993" y="2284581"/>
            <a:ext cx="4320480" cy="769441"/>
          </a:xfrm>
          <a:prstGeom prst="rect">
            <a:avLst/>
          </a:prstGeom>
        </p:spPr>
        <p:txBody>
          <a:bodyPr wrap="square">
            <a:spAutoFit/>
          </a:bodyPr>
          <a:lstStyle/>
          <a:p>
            <a:pPr algn="ctr"/>
            <a:r>
              <a:rPr lang="ar-SA" sz="4400" dirty="0">
                <a:solidFill>
                  <a:srgbClr val="860036"/>
                </a:solidFill>
                <a:latin typeface="Boahmed Alhour" pitchFamily="2" charset="-78"/>
                <a:ea typeface="Calibri" pitchFamily="34" charset="0"/>
                <a:cs typeface="DecoType Naskh Special" panose="02010000000000000000" pitchFamily="2" charset="-78"/>
              </a:rPr>
              <a:t>تم بحمد الله وتوفيقه </a:t>
            </a:r>
          </a:p>
        </p:txBody>
      </p:sp>
      <p:pic>
        <p:nvPicPr>
          <p:cNvPr id="4" name="Picture 4" descr="C:\Users\oodee\Pictures\YEH03409.gif">
            <a:extLst>
              <a:ext uri="{FF2B5EF4-FFF2-40B4-BE49-F238E27FC236}">
                <a16:creationId xmlns:a16="http://schemas.microsoft.com/office/drawing/2014/main" id="{9EAA9128-95F9-649F-A0DB-8DE754F1AE44}"/>
              </a:ext>
            </a:extLst>
          </p:cNvPr>
          <p:cNvPicPr>
            <a:picLocks noChangeAspect="1" noChangeArrowheads="1" noCrop="1"/>
          </p:cNvPicPr>
          <p:nvPr/>
        </p:nvPicPr>
        <p:blipFill>
          <a:blip r:embed="rId2" cstate="print"/>
          <a:srcRect/>
          <a:stretch>
            <a:fillRect/>
          </a:stretch>
        </p:blipFill>
        <p:spPr bwMode="auto">
          <a:xfrm>
            <a:off x="5807349" y="4856381"/>
            <a:ext cx="1027931" cy="1027931"/>
          </a:xfrm>
          <a:prstGeom prst="rect">
            <a:avLst/>
          </a:prstGeom>
          <a:noFill/>
          <a:ln w="9525">
            <a:noFill/>
            <a:miter lim="800000"/>
            <a:headEnd/>
            <a:tailEnd/>
          </a:ln>
        </p:spPr>
      </p:pic>
      <p:sp>
        <p:nvSpPr>
          <p:cNvPr id="5" name="مستطيل 4">
            <a:extLst>
              <a:ext uri="{FF2B5EF4-FFF2-40B4-BE49-F238E27FC236}">
                <a16:creationId xmlns:a16="http://schemas.microsoft.com/office/drawing/2014/main" id="{3AD120C2-7560-AEA6-9B3B-984266A15C80}"/>
              </a:ext>
            </a:extLst>
          </p:cNvPr>
          <p:cNvSpPr/>
          <p:nvPr/>
        </p:nvSpPr>
        <p:spPr>
          <a:xfrm>
            <a:off x="3914758" y="3963412"/>
            <a:ext cx="4897495" cy="769441"/>
          </a:xfrm>
          <a:prstGeom prst="rect">
            <a:avLst/>
          </a:prstGeom>
        </p:spPr>
        <p:txBody>
          <a:bodyPr wrap="none">
            <a:spAutoFit/>
          </a:bodyPr>
          <a:lstStyle/>
          <a:p>
            <a:pPr algn="ctr"/>
            <a:r>
              <a:rPr lang="ar-SA" sz="4400" dirty="0">
                <a:solidFill>
                  <a:srgbClr val="C0004E"/>
                </a:solidFill>
                <a:latin typeface="Calibri" pitchFamily="34" charset="0"/>
                <a:ea typeface="Calibri" pitchFamily="34" charset="0"/>
                <a:cs typeface="DecoType Naskh" pitchFamily="2" charset="-78"/>
              </a:rPr>
              <a:t>مع دعواتي لكن بالتوفيق والنجاح</a:t>
            </a:r>
            <a:endParaRPr lang="ar-SA" sz="4400" dirty="0"/>
          </a:p>
        </p:txBody>
      </p:sp>
      <p:sp>
        <p:nvSpPr>
          <p:cNvPr id="6" name="مستطيل 5">
            <a:extLst>
              <a:ext uri="{FF2B5EF4-FFF2-40B4-BE49-F238E27FC236}">
                <a16:creationId xmlns:a16="http://schemas.microsoft.com/office/drawing/2014/main" id="{75E5CDD1-4EE2-7234-3571-FD939BA0A510}"/>
              </a:ext>
            </a:extLst>
          </p:cNvPr>
          <p:cNvSpPr/>
          <p:nvPr/>
        </p:nvSpPr>
        <p:spPr>
          <a:xfrm>
            <a:off x="4411808" y="3148677"/>
            <a:ext cx="3855543" cy="769441"/>
          </a:xfrm>
          <a:prstGeom prst="rect">
            <a:avLst/>
          </a:prstGeom>
        </p:spPr>
        <p:txBody>
          <a:bodyPr wrap="none">
            <a:spAutoFit/>
          </a:bodyPr>
          <a:lstStyle/>
          <a:p>
            <a:pPr algn="ctr"/>
            <a:r>
              <a:rPr lang="ar-SA" sz="4400" dirty="0">
                <a:solidFill>
                  <a:srgbClr val="C0004E"/>
                </a:solidFill>
                <a:latin typeface="Boahmed Alhour" pitchFamily="2" charset="-78"/>
                <a:ea typeface="Calibri" pitchFamily="34" charset="0"/>
                <a:cs typeface="DecoType Naskh Special" panose="02010000000000000000" pitchFamily="2" charset="-78"/>
              </a:rPr>
              <a:t>نشكر لكن حسن الاستماع </a:t>
            </a:r>
          </a:p>
        </p:txBody>
      </p:sp>
      <p:pic>
        <p:nvPicPr>
          <p:cNvPr id="7" name="Picture 1" descr="A picture containing text&#10;&#10;Description automatically generated">
            <a:extLst>
              <a:ext uri="{FF2B5EF4-FFF2-40B4-BE49-F238E27FC236}">
                <a16:creationId xmlns:a16="http://schemas.microsoft.com/office/drawing/2014/main" id="{73788ADC-C6F8-ECAB-BE6C-1328FDA5EE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89" y="-183851"/>
            <a:ext cx="10870059" cy="1510030"/>
          </a:xfrm>
          <a:prstGeom prst="rect">
            <a:avLst/>
          </a:prstGeom>
        </p:spPr>
      </p:pic>
    </p:spTree>
    <p:extLst>
      <p:ext uri="{BB962C8B-B14F-4D97-AF65-F5344CB8AC3E}">
        <p14:creationId xmlns:p14="http://schemas.microsoft.com/office/powerpoint/2010/main" val="21383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13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gtEl>
                                      </p:cBhvr>
                                    </p:animEffect>
                                  </p:childTnLst>
                                </p:cTn>
                              </p:par>
                            </p:childTnLst>
                          </p:cTn>
                        </p:par>
                        <p:par>
                          <p:cTn id="20" fill="hold">
                            <p:stCondLst>
                              <p:cond delay="26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
                                        </p:tgtEl>
                                        <p:attrNameLst>
                                          <p:attrName>ppt_y</p:attrName>
                                        </p:attrNameLst>
                                      </p:cBhvr>
                                      <p:tavLst>
                                        <p:tav tm="0">
                                          <p:val>
                                            <p:strVal val="#ppt_y"/>
                                          </p:val>
                                        </p:tav>
                                        <p:tav tm="100000">
                                          <p:val>
                                            <p:strVal val="#ppt_y"/>
                                          </p:val>
                                        </p:tav>
                                      </p:tavLst>
                                    </p:anim>
                                    <p:anim calcmode="lin" valueType="num">
                                      <p:cBhvr>
                                        <p:cTn id="2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BA573F-C994-8264-B822-42645A718363}"/>
              </a:ext>
            </a:extLst>
          </p:cNvPr>
          <p:cNvSpPr>
            <a:spLocks noGrp="1"/>
          </p:cNvSpPr>
          <p:nvPr>
            <p:ph type="ctrTitle"/>
          </p:nvPr>
        </p:nvSpPr>
        <p:spPr>
          <a:xfrm>
            <a:off x="1623391" y="1985983"/>
            <a:ext cx="9144000" cy="2029432"/>
          </a:xfrm>
        </p:spPr>
        <p:txBody>
          <a:bodyPr>
            <a:normAutofit fontScale="90000"/>
          </a:bodyPr>
          <a:lstStyle/>
          <a:p>
            <a:r>
              <a:rPr lang="ar-SA" sz="2400" dirty="0">
                <a:solidFill>
                  <a:srgbClr val="C00000"/>
                </a:solidFill>
                <a:effectLst>
                  <a:outerShdw blurRad="38100" dist="38100" dir="2700000" algn="tl">
                    <a:srgbClr val="000000">
                      <a:alpha val="43137"/>
                    </a:srgbClr>
                  </a:outerShdw>
                </a:effectLst>
                <a:cs typeface="PT Bold Heading" panose="02010400000000000000" pitchFamily="2" charset="-78"/>
              </a:rPr>
              <a:t>محاضرة عن:</a:t>
            </a:r>
            <a:br>
              <a:rPr lang="ar-SA" sz="2400" dirty="0">
                <a:solidFill>
                  <a:srgbClr val="C00000"/>
                </a:solidFill>
                <a:effectLst>
                  <a:outerShdw blurRad="38100" dist="38100" dir="2700000" algn="tl">
                    <a:srgbClr val="000000">
                      <a:alpha val="43137"/>
                    </a:srgbClr>
                  </a:outerShdw>
                </a:effectLst>
                <a:cs typeface="PT Bold Heading" panose="02010400000000000000" pitchFamily="2" charset="-78"/>
              </a:rPr>
            </a:br>
            <a:br>
              <a:rPr lang="ar-SA" sz="2400" dirty="0">
                <a:solidFill>
                  <a:srgbClr val="C00000"/>
                </a:solidFill>
                <a:effectLst>
                  <a:outerShdw blurRad="38100" dist="38100" dir="2700000" algn="tl">
                    <a:srgbClr val="000000">
                      <a:alpha val="43137"/>
                    </a:srgbClr>
                  </a:outerShdw>
                </a:effectLst>
                <a:cs typeface="PT Bold Heading" panose="02010400000000000000" pitchFamily="2" charset="-78"/>
              </a:rPr>
            </a:br>
            <a:br>
              <a:rPr lang="ar-SA" sz="2400" dirty="0">
                <a:solidFill>
                  <a:srgbClr val="C00000"/>
                </a:solidFill>
                <a:effectLst>
                  <a:outerShdw blurRad="38100" dist="38100" dir="2700000" algn="tl">
                    <a:srgbClr val="000000">
                      <a:alpha val="43137"/>
                    </a:srgbClr>
                  </a:outerShdw>
                </a:effectLst>
                <a:cs typeface="PT Bold Heading" panose="02010400000000000000" pitchFamily="2" charset="-78"/>
              </a:rPr>
            </a:br>
            <a:r>
              <a:rPr lang="ar-SA" sz="5300" dirty="0">
                <a:solidFill>
                  <a:srgbClr val="C00000"/>
                </a:solidFill>
                <a:effectLst>
                  <a:outerShdw blurRad="38100" dist="38100" dir="2700000" algn="tl">
                    <a:srgbClr val="000000">
                      <a:alpha val="43137"/>
                    </a:srgbClr>
                  </a:outerShdw>
                </a:effectLst>
                <a:cs typeface="PT Bold Heading" panose="02010400000000000000" pitchFamily="2" charset="-78"/>
              </a:rPr>
              <a:t>التخصصات الجامعية جامعة ام القرى </a:t>
            </a:r>
            <a:r>
              <a:rPr lang="ar-SA" sz="3600" dirty="0">
                <a:solidFill>
                  <a:srgbClr val="C00000"/>
                </a:solidFill>
                <a:effectLst>
                  <a:outerShdw blurRad="38100" dist="38100" dir="2700000" algn="tl">
                    <a:srgbClr val="000000">
                      <a:alpha val="43137"/>
                    </a:srgbClr>
                  </a:outerShdw>
                </a:effectLst>
                <a:cs typeface="PT Bold Heading" panose="02010400000000000000" pitchFamily="2" charset="-78"/>
              </a:rPr>
              <a:t>وأنظمة القبول بها</a:t>
            </a:r>
            <a:br>
              <a:rPr lang="ar-SA" sz="4000" dirty="0">
                <a:solidFill>
                  <a:srgbClr val="C00000"/>
                </a:solidFill>
                <a:effectLst>
                  <a:outerShdw blurRad="38100" dist="38100" dir="2700000" algn="tl">
                    <a:srgbClr val="000000">
                      <a:alpha val="43137"/>
                    </a:srgbClr>
                  </a:outerShdw>
                </a:effectLst>
                <a:cs typeface="PT Bold Heading" panose="02010400000000000000" pitchFamily="2" charset="-78"/>
              </a:rPr>
            </a:br>
            <a:r>
              <a:rPr lang="ar-SA" sz="4400" dirty="0">
                <a:solidFill>
                  <a:srgbClr val="C00000"/>
                </a:solidFill>
                <a:effectLst>
                  <a:outerShdw blurRad="38100" dist="38100" dir="2700000" algn="tl">
                    <a:srgbClr val="000000">
                      <a:alpha val="43137"/>
                    </a:srgbClr>
                  </a:outerShdw>
                </a:effectLst>
                <a:cs typeface="PT Bold Heading" panose="02010400000000000000" pitchFamily="2" charset="-78"/>
              </a:rPr>
              <a:t>الارشاد المهني</a:t>
            </a:r>
            <a:endParaRPr lang="ar-SA" sz="7200" dirty="0">
              <a:solidFill>
                <a:srgbClr val="C00000"/>
              </a:solidFill>
              <a:effectLst>
                <a:outerShdw blurRad="38100" dist="38100" dir="2700000" algn="tl">
                  <a:srgbClr val="000000">
                    <a:alpha val="43137"/>
                  </a:srgbClr>
                </a:outerShdw>
              </a:effectLst>
              <a:cs typeface="PT Bold Heading" panose="02010400000000000000" pitchFamily="2" charset="-78"/>
            </a:endParaRPr>
          </a:p>
        </p:txBody>
      </p:sp>
      <p:sp>
        <p:nvSpPr>
          <p:cNvPr id="3" name="عنوان فرعي 2">
            <a:extLst>
              <a:ext uri="{FF2B5EF4-FFF2-40B4-BE49-F238E27FC236}">
                <a16:creationId xmlns:a16="http://schemas.microsoft.com/office/drawing/2014/main" id="{0D214C09-04E2-3BCD-D3BE-1BA0BFC052B6}"/>
              </a:ext>
            </a:extLst>
          </p:cNvPr>
          <p:cNvSpPr>
            <a:spLocks noGrp="1"/>
          </p:cNvSpPr>
          <p:nvPr>
            <p:ph type="subTitle" idx="1"/>
          </p:nvPr>
        </p:nvSpPr>
        <p:spPr>
          <a:xfrm>
            <a:off x="1524000" y="4388213"/>
            <a:ext cx="9144000" cy="1655762"/>
          </a:xfrm>
        </p:spPr>
        <p:txBody>
          <a:bodyPr>
            <a:normAutofit/>
          </a:bodyPr>
          <a:lstStyle/>
          <a:p>
            <a:r>
              <a:rPr lang="ar-SA"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إعداد وتقديم:</a:t>
            </a:r>
          </a:p>
          <a:p>
            <a:r>
              <a:rPr lang="ar-SA"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 عهود عبدالإله الشريف</a:t>
            </a:r>
          </a:p>
          <a:p>
            <a:r>
              <a:rPr lang="ar-SA"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أستاذ مساعد بقسم التربية وعلم النفس بالكلية الجامعية بالليث</a:t>
            </a:r>
          </a:p>
        </p:txBody>
      </p:sp>
      <p:pic>
        <p:nvPicPr>
          <p:cNvPr id="4" name="Picture 1" descr="A picture containing text&#10;&#10;Description automatically generated">
            <a:extLst>
              <a:ext uri="{FF2B5EF4-FFF2-40B4-BE49-F238E27FC236}">
                <a16:creationId xmlns:a16="http://schemas.microsoft.com/office/drawing/2014/main" id="{B33038A0-CC60-DD35-0CA4-587E901CE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189" y="-183851"/>
            <a:ext cx="10870059" cy="1510030"/>
          </a:xfrm>
          <a:prstGeom prst="rect">
            <a:avLst/>
          </a:prstGeom>
        </p:spPr>
      </p:pic>
    </p:spTree>
    <p:extLst>
      <p:ext uri="{BB962C8B-B14F-4D97-AF65-F5344CB8AC3E}">
        <p14:creationId xmlns:p14="http://schemas.microsoft.com/office/powerpoint/2010/main" val="375675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par>
                          <p:cTn id="14" fill="hold">
                            <p:stCondLst>
                              <p:cond delay="3000"/>
                            </p:stCondLst>
                            <p:childTnLst>
                              <p:par>
                                <p:cTn id="15" presetID="6"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par>
                          <p:cTn id="18" fill="hold">
                            <p:stCondLst>
                              <p:cond delay="5000"/>
                            </p:stCondLst>
                            <p:childTnLst>
                              <p:par>
                                <p:cTn id="19" presetID="6" presetClass="entr" presetSubtype="16"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A278E59A-E22E-2143-CA02-AF41E857FD0F}"/>
              </a:ext>
            </a:extLst>
          </p:cNvPr>
          <p:cNvSpPr txBox="1"/>
          <p:nvPr/>
        </p:nvSpPr>
        <p:spPr>
          <a:xfrm>
            <a:off x="4990020" y="1733874"/>
            <a:ext cx="6097772" cy="584775"/>
          </a:xfrm>
          <a:prstGeom prst="rect">
            <a:avLst/>
          </a:prstGeom>
          <a:noFill/>
        </p:spPr>
        <p:txBody>
          <a:bodyPr wrap="square">
            <a:spAutoFit/>
          </a:bodyPr>
          <a:lstStyle/>
          <a:p>
            <a:r>
              <a:rPr lang="ar-SA" sz="3200" i="0" u="sng" dirty="0">
                <a:solidFill>
                  <a:srgbClr val="CC0066"/>
                </a:solidFill>
                <a:effectLst>
                  <a:outerShdw blurRad="38100" dist="38100" dir="2700000" algn="tl">
                    <a:srgbClr val="000000">
                      <a:alpha val="43137"/>
                    </a:srgbClr>
                  </a:outerShdw>
                </a:effectLst>
                <a:latin typeface="open sans" panose="020B0604020202020204" pitchFamily="34" charset="0"/>
                <a:cs typeface="PT Bold Heading" panose="02010400000000000000" pitchFamily="2" charset="-78"/>
              </a:rPr>
              <a:t>ما سيتم عرضه الآن:</a:t>
            </a:r>
            <a:endParaRPr lang="ar-SA" sz="3200" u="sng" dirty="0">
              <a:solidFill>
                <a:srgbClr val="CC0066"/>
              </a:solidFill>
              <a:effectLst>
                <a:outerShdw blurRad="38100" dist="38100" dir="2700000" algn="tl">
                  <a:srgbClr val="000000">
                    <a:alpha val="43137"/>
                  </a:srgbClr>
                </a:outerShdw>
              </a:effectLst>
              <a:cs typeface="PT Bold Heading" panose="02010400000000000000" pitchFamily="2" charset="-78"/>
            </a:endParaRPr>
          </a:p>
        </p:txBody>
      </p:sp>
      <p:sp>
        <p:nvSpPr>
          <p:cNvPr id="6" name="مربع نص 5">
            <a:extLst>
              <a:ext uri="{FF2B5EF4-FFF2-40B4-BE49-F238E27FC236}">
                <a16:creationId xmlns:a16="http://schemas.microsoft.com/office/drawing/2014/main" id="{5A96A12C-BDEA-8851-DAA9-A57DC8524CBE}"/>
              </a:ext>
            </a:extLst>
          </p:cNvPr>
          <p:cNvSpPr txBox="1"/>
          <p:nvPr/>
        </p:nvSpPr>
        <p:spPr>
          <a:xfrm>
            <a:off x="1550504" y="2680085"/>
            <a:ext cx="9322904" cy="2554545"/>
          </a:xfrm>
          <a:prstGeom prst="rect">
            <a:avLst/>
          </a:prstGeom>
          <a:noFill/>
        </p:spPr>
        <p:txBody>
          <a:bodyPr wrap="square">
            <a:spAutoFit/>
          </a:bodyPr>
          <a:lstStyle/>
          <a:p>
            <a:pPr marL="457200" indent="-457200" algn="just">
              <a:buFont typeface="Arial" panose="020B0604020202020204" pitchFamily="34" charset="0"/>
              <a:buChar char="•"/>
            </a:pPr>
            <a:r>
              <a:rPr lang="ar-SA"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التعريف بالإرشاد المهني.</a:t>
            </a:r>
          </a:p>
          <a:p>
            <a:pPr marL="457200" indent="-457200" algn="just">
              <a:buFont typeface="Arial" panose="020B0604020202020204" pitchFamily="34" charset="0"/>
              <a:buChar char="•"/>
            </a:pPr>
            <a:r>
              <a:rPr lang="ar-SA"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بيان أهمية الارشاد المهني.</a:t>
            </a:r>
          </a:p>
          <a:p>
            <a:pPr marL="457200" indent="-457200" algn="just">
              <a:buFont typeface="Arial" panose="020B0604020202020204" pitchFamily="34" charset="0"/>
              <a:buChar char="•"/>
            </a:pPr>
            <a:r>
              <a:rPr lang="ar-SA"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التعريف بالتخصصات الجامعية الموجودة في جامعة أم القرى المقر الرئيسي، والفروع.</a:t>
            </a:r>
          </a:p>
          <a:p>
            <a:pPr marL="457200" indent="-457200" algn="just">
              <a:buFont typeface="Arial" panose="020B0604020202020204" pitchFamily="34" charset="0"/>
              <a:buChar char="•"/>
            </a:pPr>
            <a:r>
              <a:rPr lang="ar-SA"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توضيح آلية التقديم عليها</a:t>
            </a:r>
          </a:p>
        </p:txBody>
      </p:sp>
    </p:spTree>
    <p:extLst>
      <p:ext uri="{BB962C8B-B14F-4D97-AF65-F5344CB8AC3E}">
        <p14:creationId xmlns:p14="http://schemas.microsoft.com/office/powerpoint/2010/main" val="196947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395E107-B5DA-50E7-6031-D1BF82033818}"/>
              </a:ext>
            </a:extLst>
          </p:cNvPr>
          <p:cNvSpPr txBox="1"/>
          <p:nvPr/>
        </p:nvSpPr>
        <p:spPr>
          <a:xfrm>
            <a:off x="5049655" y="849292"/>
            <a:ext cx="6097772" cy="523220"/>
          </a:xfrm>
          <a:prstGeom prst="rect">
            <a:avLst/>
          </a:prstGeom>
          <a:noFill/>
        </p:spPr>
        <p:txBody>
          <a:bodyPr wrap="square">
            <a:spAutoFit/>
          </a:bodyPr>
          <a:lstStyle/>
          <a:p>
            <a:r>
              <a:rPr lang="ar-SA" sz="2800" i="0" u="sng" dirty="0">
                <a:solidFill>
                  <a:srgbClr val="CC0066"/>
                </a:solidFill>
                <a:effectLst>
                  <a:outerShdw blurRad="38100" dist="38100" dir="2700000" algn="tl">
                    <a:srgbClr val="000000">
                      <a:alpha val="43137"/>
                    </a:srgbClr>
                  </a:outerShdw>
                </a:effectLst>
                <a:latin typeface="open sans" panose="020B0604020202020204" pitchFamily="34" charset="0"/>
                <a:cs typeface="PT Bold Heading" panose="02010400000000000000" pitchFamily="2" charset="-78"/>
              </a:rPr>
              <a:t>ما التوجيه و الإرشاد المهني؟</a:t>
            </a:r>
            <a:endParaRPr lang="ar-SA" sz="2800" u="sng" dirty="0">
              <a:solidFill>
                <a:srgbClr val="CC0066"/>
              </a:solidFill>
              <a:effectLst>
                <a:outerShdw blurRad="38100" dist="38100" dir="2700000" algn="tl">
                  <a:srgbClr val="000000">
                    <a:alpha val="43137"/>
                  </a:srgbClr>
                </a:outerShdw>
              </a:effectLst>
              <a:cs typeface="PT Bold Heading" panose="02010400000000000000" pitchFamily="2" charset="-78"/>
            </a:endParaRPr>
          </a:p>
        </p:txBody>
      </p:sp>
      <p:sp>
        <p:nvSpPr>
          <p:cNvPr id="4" name="مربع نص 3">
            <a:extLst>
              <a:ext uri="{FF2B5EF4-FFF2-40B4-BE49-F238E27FC236}">
                <a16:creationId xmlns:a16="http://schemas.microsoft.com/office/drawing/2014/main" id="{2348F346-C94E-5492-B110-739B39948308}"/>
              </a:ext>
            </a:extLst>
          </p:cNvPr>
          <p:cNvSpPr txBox="1"/>
          <p:nvPr/>
        </p:nvSpPr>
        <p:spPr>
          <a:xfrm>
            <a:off x="1063486" y="4225142"/>
            <a:ext cx="10405855" cy="2246769"/>
          </a:xfrm>
          <a:prstGeom prst="rect">
            <a:avLst/>
          </a:prstGeom>
          <a:noFill/>
        </p:spPr>
        <p:txBody>
          <a:bodyPr wrap="square">
            <a:spAutoFit/>
          </a:bodyPr>
          <a:lstStyle/>
          <a:p>
            <a:pPr marL="457200" indent="-457200" algn="just">
              <a:buFont typeface="+mj-lt"/>
              <a:buAutoNum type="arabicPeriod"/>
            </a:pPr>
            <a:r>
              <a:rPr lang="ar-SA" sz="2800" b="1" i="0" dirty="0">
                <a:solidFill>
                  <a:srgbClr val="000000"/>
                </a:solidFill>
                <a:effectLst/>
                <a:latin typeface="Sakkal Majalla" panose="02000000000000000000" pitchFamily="2" charset="-78"/>
                <a:cs typeface="Sakkal Majalla" panose="02000000000000000000" pitchFamily="2" charset="-78"/>
              </a:rPr>
              <a:t>تبصير الطلاب بالتخصصات العلمية والأدبية المتاحة </a:t>
            </a:r>
          </a:p>
          <a:p>
            <a:pPr marL="457200" indent="-457200" algn="just">
              <a:buFont typeface="+mj-lt"/>
              <a:buAutoNum type="arabicPeriod"/>
            </a:pPr>
            <a:r>
              <a:rPr lang="ar-SA" sz="2800" b="1" i="0" dirty="0">
                <a:solidFill>
                  <a:srgbClr val="000000"/>
                </a:solidFill>
                <a:effectLst/>
                <a:latin typeface="Sakkal Majalla" panose="02000000000000000000" pitchFamily="2" charset="-78"/>
                <a:cs typeface="Sakkal Majalla" panose="02000000000000000000" pitchFamily="2" charset="-78"/>
              </a:rPr>
              <a:t>مساعدة الفرد على التعرف على ميوله واستعداداته وقدراته وسمات شخصيته ومهاراته المتعلقة بالعمل المناسب.</a:t>
            </a:r>
          </a:p>
          <a:p>
            <a:pPr marL="457200" indent="-457200" algn="just">
              <a:buFont typeface="+mj-lt"/>
              <a:buAutoNum type="arabicPeriod"/>
            </a:pPr>
            <a:r>
              <a:rPr lang="ar-SA" sz="2800" b="1" dirty="0">
                <a:solidFill>
                  <a:srgbClr val="000000"/>
                </a:solidFill>
                <a:latin typeface="Sakkal Majalla" panose="02000000000000000000" pitchFamily="2" charset="-78"/>
                <a:cs typeface="Sakkal Majalla" panose="02000000000000000000" pitchFamily="2" charset="-78"/>
              </a:rPr>
              <a:t>إ</a:t>
            </a:r>
            <a:r>
              <a:rPr lang="ar-SA" sz="2800" b="1" i="0" dirty="0">
                <a:solidFill>
                  <a:srgbClr val="000000"/>
                </a:solidFill>
                <a:effectLst/>
                <a:latin typeface="Sakkal Majalla" panose="02000000000000000000" pitchFamily="2" charset="-78"/>
                <a:cs typeface="Sakkal Majalla" panose="02000000000000000000" pitchFamily="2" charset="-78"/>
              </a:rPr>
              <a:t>رشاد الطلاب الراغبين في تغيير تخصصاتهم .</a:t>
            </a:r>
            <a:endParaRPr lang="ar-SA" sz="2800" b="1" dirty="0">
              <a:solidFill>
                <a:srgbClr val="000000"/>
              </a:solidFill>
              <a:latin typeface="Sakkal Majalla" panose="02000000000000000000" pitchFamily="2" charset="-78"/>
              <a:cs typeface="Sakkal Majalla" panose="02000000000000000000" pitchFamily="2" charset="-78"/>
            </a:endParaRPr>
          </a:p>
          <a:p>
            <a:pPr marL="457200" indent="-457200" algn="just">
              <a:buFont typeface="+mj-lt"/>
              <a:buAutoNum type="arabicPeriod"/>
            </a:pPr>
            <a:r>
              <a:rPr lang="ar-SA" sz="2800" b="1" i="0" dirty="0">
                <a:solidFill>
                  <a:srgbClr val="000000"/>
                </a:solidFill>
                <a:effectLst/>
                <a:latin typeface="Sakkal Majalla" panose="02000000000000000000" pitchFamily="2" charset="-78"/>
                <a:cs typeface="Sakkal Majalla" panose="02000000000000000000" pitchFamily="2" charset="-78"/>
              </a:rPr>
              <a:t>مساعدة الطلاب في الوصول إلى القرار السليم في اختيار المهنة التي تتناسب وقدراتهم.</a:t>
            </a:r>
            <a:endParaRPr lang="ar-SA" sz="2800" b="1" dirty="0">
              <a:latin typeface="Sakkal Majalla" panose="02000000000000000000" pitchFamily="2" charset="-78"/>
              <a:cs typeface="Sakkal Majalla" panose="02000000000000000000" pitchFamily="2" charset="-78"/>
            </a:endParaRPr>
          </a:p>
        </p:txBody>
      </p:sp>
      <p:sp>
        <p:nvSpPr>
          <p:cNvPr id="6" name="مربع نص 5">
            <a:extLst>
              <a:ext uri="{FF2B5EF4-FFF2-40B4-BE49-F238E27FC236}">
                <a16:creationId xmlns:a16="http://schemas.microsoft.com/office/drawing/2014/main" id="{349BEC90-A423-3BAD-64B8-6B88E994970B}"/>
              </a:ext>
            </a:extLst>
          </p:cNvPr>
          <p:cNvSpPr txBox="1"/>
          <p:nvPr/>
        </p:nvSpPr>
        <p:spPr>
          <a:xfrm>
            <a:off x="1202632" y="1519897"/>
            <a:ext cx="10031066" cy="1815882"/>
          </a:xfrm>
          <a:prstGeom prst="rect">
            <a:avLst/>
          </a:prstGeom>
          <a:noFill/>
        </p:spPr>
        <p:txBody>
          <a:bodyPr wrap="square">
            <a:spAutoFit/>
          </a:bodyPr>
          <a:lstStyle/>
          <a:p>
            <a:pPr algn="just"/>
            <a:r>
              <a:rPr lang="ar-SA" sz="2800" b="1" i="0" dirty="0">
                <a:solidFill>
                  <a:srgbClr val="303030"/>
                </a:solidFill>
                <a:effectLst/>
                <a:latin typeface="Sakkal Majalla" panose="02000000000000000000" pitchFamily="2" charset="-78"/>
                <a:cs typeface="Sakkal Majalla" panose="02000000000000000000" pitchFamily="2" charset="-78"/>
              </a:rPr>
              <a:t>هو عملية تساعد الطالب على اتخاذ القرار المهني السليم في اختيار التخصص ، وبالتالي المهنة المناسبة لاستعداداته وقدراته وميوله، والإعداد لها والالتحاق بها ، وذلك بهدف زيادة احتمالات النجاح والتقدم والتطور ، وتحقيق حالة من التوافق المهني، إشباع حاجاته المختلفة حتى يشعر بالرضا عنها، ويسهم في العمل كماً وكيفاً بحيث يرضى الآخرون عنه.</a:t>
            </a:r>
            <a:endParaRPr lang="ar-SA" sz="2800" b="1" dirty="0">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a16="http://schemas.microsoft.com/office/drawing/2014/main" id="{1F701AC4-7C49-A892-2B83-9A821F4A5436}"/>
              </a:ext>
            </a:extLst>
          </p:cNvPr>
          <p:cNvSpPr txBox="1"/>
          <p:nvPr/>
        </p:nvSpPr>
        <p:spPr>
          <a:xfrm>
            <a:off x="5255315" y="3703193"/>
            <a:ext cx="6097656" cy="523220"/>
          </a:xfrm>
          <a:prstGeom prst="rect">
            <a:avLst/>
          </a:prstGeom>
          <a:noFill/>
        </p:spPr>
        <p:txBody>
          <a:bodyPr wrap="square">
            <a:spAutoFit/>
          </a:bodyPr>
          <a:lstStyle/>
          <a:p>
            <a:r>
              <a:rPr lang="ar-SA" sz="2800" i="0" dirty="0">
                <a:solidFill>
                  <a:srgbClr val="CC0066"/>
                </a:solidFill>
                <a:effectLst>
                  <a:outerShdw blurRad="38100" dist="38100" dir="2700000" algn="tl">
                    <a:srgbClr val="000000">
                      <a:alpha val="43137"/>
                    </a:srgbClr>
                  </a:outerShdw>
                </a:effectLst>
                <a:latin typeface="times new roman" panose="02020603050405020304" pitchFamily="18" charset="0"/>
                <a:cs typeface="PT Bold Heading" panose="02010400000000000000" pitchFamily="2" charset="-78"/>
              </a:rPr>
              <a:t>أهداف الإرشاد المهني :</a:t>
            </a:r>
            <a:endParaRPr lang="ar-SA" sz="2800" dirty="0">
              <a:solidFill>
                <a:srgbClr val="CC0066"/>
              </a:solidFill>
              <a:effectLst>
                <a:outerShdw blurRad="38100" dist="38100" dir="2700000" algn="tl">
                  <a:srgbClr val="000000">
                    <a:alpha val="43137"/>
                  </a:srgbClr>
                </a:outerShdw>
              </a:effectLst>
              <a:cs typeface="PT Bold Heading" panose="02010400000000000000" pitchFamily="2" charset="-78"/>
            </a:endParaRPr>
          </a:p>
        </p:txBody>
      </p:sp>
    </p:spTree>
    <p:extLst>
      <p:ext uri="{BB962C8B-B14F-4D97-AF65-F5344CB8AC3E}">
        <p14:creationId xmlns:p14="http://schemas.microsoft.com/office/powerpoint/2010/main" val="159386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693306B-610C-F71A-A3EC-DC93580A2AA7}"/>
              </a:ext>
            </a:extLst>
          </p:cNvPr>
          <p:cNvSpPr txBox="1"/>
          <p:nvPr/>
        </p:nvSpPr>
        <p:spPr>
          <a:xfrm>
            <a:off x="5424280" y="518904"/>
            <a:ext cx="6097656" cy="523220"/>
          </a:xfrm>
          <a:prstGeom prst="rect">
            <a:avLst/>
          </a:prstGeom>
          <a:noFill/>
        </p:spPr>
        <p:txBody>
          <a:bodyPr wrap="square">
            <a:spAutoFit/>
          </a:bodyPr>
          <a:lstStyle/>
          <a:p>
            <a:r>
              <a:rPr lang="ar-SA" sz="2800" i="0" dirty="0">
                <a:solidFill>
                  <a:srgbClr val="CC0066"/>
                </a:solidFill>
                <a:effectLst>
                  <a:outerShdw blurRad="38100" dist="38100" dir="2700000" algn="tl">
                    <a:srgbClr val="000000">
                      <a:alpha val="43137"/>
                    </a:srgbClr>
                  </a:outerShdw>
                </a:effectLst>
                <a:latin typeface="open sans" panose="020B0606030504020204" pitchFamily="34" charset="0"/>
                <a:cs typeface="PT Bold Heading" panose="02010400000000000000" pitchFamily="2" charset="-78"/>
              </a:rPr>
              <a:t>أهم خدمات التوجيه والإرشاد المهني :</a:t>
            </a:r>
            <a:endParaRPr lang="ar-SA" sz="2800" dirty="0">
              <a:solidFill>
                <a:srgbClr val="CC0066"/>
              </a:solidFill>
              <a:effectLst>
                <a:outerShdw blurRad="38100" dist="38100" dir="2700000" algn="tl">
                  <a:srgbClr val="000000">
                    <a:alpha val="43137"/>
                  </a:srgbClr>
                </a:outerShdw>
              </a:effectLst>
              <a:cs typeface="PT Bold Heading" panose="02010400000000000000" pitchFamily="2" charset="-78"/>
            </a:endParaRPr>
          </a:p>
        </p:txBody>
      </p:sp>
      <p:sp>
        <p:nvSpPr>
          <p:cNvPr id="5" name="مربع نص 4">
            <a:extLst>
              <a:ext uri="{FF2B5EF4-FFF2-40B4-BE49-F238E27FC236}">
                <a16:creationId xmlns:a16="http://schemas.microsoft.com/office/drawing/2014/main" id="{E2F7F9FE-5218-6CA8-D360-86C692D04889}"/>
              </a:ext>
            </a:extLst>
          </p:cNvPr>
          <p:cNvSpPr txBox="1"/>
          <p:nvPr/>
        </p:nvSpPr>
        <p:spPr>
          <a:xfrm>
            <a:off x="484119" y="5200470"/>
            <a:ext cx="11223762" cy="954107"/>
          </a:xfrm>
          <a:prstGeom prst="rect">
            <a:avLst/>
          </a:prstGeom>
          <a:solidFill>
            <a:schemeClr val="accent6">
              <a:lumMod val="20000"/>
              <a:lumOff val="80000"/>
            </a:schemeClr>
          </a:solidFill>
        </p:spPr>
        <p:txBody>
          <a:bodyPr wrap="square">
            <a:spAutoFit/>
          </a:bodyPr>
          <a:lstStyle/>
          <a:p>
            <a:r>
              <a:rPr lang="ar-SA" sz="2800" b="1" i="0" dirty="0">
                <a:solidFill>
                  <a:srgbClr val="FF99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4- اكتشاف عالم المهن :-</a:t>
            </a:r>
            <a:r>
              <a:rPr lang="ar-SA" sz="2800" b="1" i="0" dirty="0">
                <a:solidFill>
                  <a:srgbClr val="30303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من الطبيعي أن يبدأ الأفراد باكتشاف عالم المهن في بداية حياتهم0 ويلعب البيت والمدرسة دوراً أساسياً في تعريف الطفل بعالم المهن المختلفة ومدة التدريب اللازم لكل مهنة.</a:t>
            </a:r>
            <a:endParaRPr lang="ar-SA"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ربع نص 3">
            <a:extLst>
              <a:ext uri="{FF2B5EF4-FFF2-40B4-BE49-F238E27FC236}">
                <a16:creationId xmlns:a16="http://schemas.microsoft.com/office/drawing/2014/main" id="{DA813629-FA07-7643-5CA5-584605F83D15}"/>
              </a:ext>
            </a:extLst>
          </p:cNvPr>
          <p:cNvSpPr txBox="1"/>
          <p:nvPr/>
        </p:nvSpPr>
        <p:spPr>
          <a:xfrm>
            <a:off x="484119" y="1042124"/>
            <a:ext cx="11223762" cy="1384995"/>
          </a:xfrm>
          <a:prstGeom prst="rect">
            <a:avLst/>
          </a:prstGeom>
          <a:solidFill>
            <a:schemeClr val="accent6">
              <a:lumMod val="20000"/>
              <a:lumOff val="80000"/>
            </a:schemeClr>
          </a:solidFill>
        </p:spPr>
        <p:txBody>
          <a:bodyPr wrap="square">
            <a:spAutoFit/>
          </a:bodyPr>
          <a:lstStyle/>
          <a:p>
            <a:r>
              <a:rPr lang="ar-SA" sz="2800" b="1" i="0" dirty="0">
                <a:solidFill>
                  <a:srgbClr val="FF99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1- التربية المهنية :-</a:t>
            </a:r>
            <a:r>
              <a:rPr lang="ar-SA" sz="2800" b="1" i="0" dirty="0">
                <a:solidFill>
                  <a:srgbClr val="30303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ويقصد بذلك التعرض لخبرات واسعة على عدد كبير من المهن، وهو توفير المعلومات المهنية فيما يتعلق بمتطلبات الشخصية ومتطلبات المهنة بأنواعها حتى يستطيع الفرد أن يتخذ في ضوء ذلك قرارا مهنيا سليما .</a:t>
            </a:r>
            <a:endParaRPr lang="ar-SA" sz="2800" dirty="0">
              <a:effectLst>
                <a:outerShdw blurRad="38100" dist="38100" dir="2700000" algn="tl">
                  <a:srgbClr val="000000">
                    <a:alpha val="43137"/>
                  </a:srgbClr>
                </a:outerShdw>
              </a:effectLst>
            </a:endParaRPr>
          </a:p>
        </p:txBody>
      </p:sp>
      <p:sp>
        <p:nvSpPr>
          <p:cNvPr id="7" name="مربع نص 6">
            <a:extLst>
              <a:ext uri="{FF2B5EF4-FFF2-40B4-BE49-F238E27FC236}">
                <a16:creationId xmlns:a16="http://schemas.microsoft.com/office/drawing/2014/main" id="{F10500F3-9731-A11E-16F8-1462954019C1}"/>
              </a:ext>
            </a:extLst>
          </p:cNvPr>
          <p:cNvSpPr txBox="1"/>
          <p:nvPr/>
        </p:nvSpPr>
        <p:spPr>
          <a:xfrm>
            <a:off x="484119" y="2700746"/>
            <a:ext cx="11223762" cy="954107"/>
          </a:xfrm>
          <a:prstGeom prst="rect">
            <a:avLst/>
          </a:prstGeom>
          <a:solidFill>
            <a:schemeClr val="accent6">
              <a:lumMod val="20000"/>
              <a:lumOff val="80000"/>
            </a:schemeClr>
          </a:solidFill>
        </p:spPr>
        <p:txBody>
          <a:bodyPr wrap="square">
            <a:spAutoFit/>
          </a:bodyPr>
          <a:lstStyle/>
          <a:p>
            <a:r>
              <a:rPr lang="ar-SA" sz="2800" b="1" i="0" dirty="0">
                <a:solidFill>
                  <a:srgbClr val="FF99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2- تحليل العمل :-</a:t>
            </a:r>
            <a:r>
              <a:rPr lang="ar-SA" sz="2800" b="1" i="0" dirty="0">
                <a:solidFill>
                  <a:srgbClr val="30303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ويشتمل على تحديد ذلك العمل من مهارات عقلية وجسمية وحركية ومعرفة طبيعة وظروف وعوامل النجاح والتقدم فيه والمستقبل الأكاديمي والمهني .</a:t>
            </a:r>
            <a:endParaRPr lang="ar-SA" sz="2800" dirty="0">
              <a:effectLst>
                <a:outerShdw blurRad="38100" dist="38100" dir="2700000" algn="tl">
                  <a:srgbClr val="000000">
                    <a:alpha val="43137"/>
                  </a:srgbClr>
                </a:outerShdw>
              </a:effectLst>
            </a:endParaRPr>
          </a:p>
        </p:txBody>
      </p:sp>
      <p:sp>
        <p:nvSpPr>
          <p:cNvPr id="9" name="مربع نص 8">
            <a:extLst>
              <a:ext uri="{FF2B5EF4-FFF2-40B4-BE49-F238E27FC236}">
                <a16:creationId xmlns:a16="http://schemas.microsoft.com/office/drawing/2014/main" id="{555E2DFC-86C1-F8C0-377B-8CBBD92A92E9}"/>
              </a:ext>
            </a:extLst>
          </p:cNvPr>
          <p:cNvSpPr txBox="1"/>
          <p:nvPr/>
        </p:nvSpPr>
        <p:spPr>
          <a:xfrm>
            <a:off x="484119" y="3948359"/>
            <a:ext cx="11223762" cy="954107"/>
          </a:xfrm>
          <a:prstGeom prst="rect">
            <a:avLst/>
          </a:prstGeom>
          <a:solidFill>
            <a:schemeClr val="accent6">
              <a:lumMod val="20000"/>
              <a:lumOff val="80000"/>
            </a:schemeClr>
          </a:solidFill>
        </p:spPr>
        <p:txBody>
          <a:bodyPr wrap="square">
            <a:spAutoFit/>
          </a:bodyPr>
          <a:lstStyle/>
          <a:p>
            <a:r>
              <a:rPr lang="ar-SA" sz="2800" b="1" i="0" dirty="0">
                <a:solidFill>
                  <a:srgbClr val="FF99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3- الاختيار المهني :-</a:t>
            </a:r>
            <a:r>
              <a:rPr lang="ar-SA" sz="2800" b="1" i="0" dirty="0">
                <a:solidFill>
                  <a:srgbClr val="30303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ويــقصـد بالاختيار المهني مساعدة الفرد في اتخاذ القرار الخاص بمهنة المستقبل ، وذلك بعد دراسة دقيقة لشخصيته من جهة وللمهنة من ناحية ثانية ليستطيع الملائمة بينهما .</a:t>
            </a:r>
            <a:endParaRPr lang="ar-SA"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51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4"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28C9C75-F0F2-E795-2245-CCEAC35B4787}"/>
              </a:ext>
            </a:extLst>
          </p:cNvPr>
          <p:cNvSpPr txBox="1">
            <a:spLocks/>
          </p:cNvSpPr>
          <p:nvPr/>
        </p:nvSpPr>
        <p:spPr>
          <a:xfrm>
            <a:off x="1692965" y="2564915"/>
            <a:ext cx="9144000" cy="2029432"/>
          </a:xfrm>
          <a:prstGeom prst="rect">
            <a:avLst/>
          </a:prstGeom>
        </p:spPr>
        <p:txBody>
          <a:bodyP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4800" dirty="0">
                <a:solidFill>
                  <a:schemeClr val="accent2">
                    <a:lumMod val="75000"/>
                  </a:schemeClr>
                </a:solidFill>
                <a:effectLst>
                  <a:outerShdw blurRad="38100" dist="38100" dir="2700000" algn="tl">
                    <a:srgbClr val="000000">
                      <a:alpha val="43137"/>
                    </a:srgbClr>
                  </a:outerShdw>
                </a:effectLst>
                <a:cs typeface="PT Bold Heading" panose="02010400000000000000" pitchFamily="2" charset="-78"/>
              </a:rPr>
              <a:t>التخصصات الجامعية بجامعة أم القرى</a:t>
            </a:r>
          </a:p>
          <a:p>
            <a:pPr algn="ctr"/>
            <a:endParaRPr lang="ar-SA" sz="4800" dirty="0">
              <a:solidFill>
                <a:schemeClr val="accent2">
                  <a:lumMod val="75000"/>
                </a:schemeClr>
              </a:solidFill>
              <a:effectLst>
                <a:outerShdw blurRad="38100" dist="38100" dir="2700000" algn="tl">
                  <a:srgbClr val="000000">
                    <a:alpha val="43137"/>
                  </a:srgbClr>
                </a:outerShdw>
              </a:effectLst>
              <a:cs typeface="PT Bold Heading" panose="02010400000000000000" pitchFamily="2" charset="-78"/>
            </a:endParaRPr>
          </a:p>
          <a:p>
            <a:pPr algn="ctr"/>
            <a:r>
              <a:rPr lang="ar-SA" sz="4800" dirty="0">
                <a:solidFill>
                  <a:schemeClr val="accent2">
                    <a:lumMod val="75000"/>
                  </a:schemeClr>
                </a:solidFill>
                <a:effectLst>
                  <a:outerShdw blurRad="38100" dist="38100" dir="2700000" algn="tl">
                    <a:srgbClr val="000000">
                      <a:alpha val="43137"/>
                    </a:srgbClr>
                  </a:outerShdw>
                </a:effectLst>
                <a:cs typeface="PT Bold Heading" panose="02010400000000000000" pitchFamily="2" charset="-78"/>
              </a:rPr>
              <a:t>والتخصصات بفروع الليث</a:t>
            </a:r>
            <a:endParaRPr lang="ar-SA" sz="6000" dirty="0">
              <a:solidFill>
                <a:schemeClr val="accent2">
                  <a:lumMod val="75000"/>
                </a:schemeClr>
              </a:solidFill>
              <a:effectLst>
                <a:outerShdw blurRad="38100" dist="38100" dir="2700000" algn="tl">
                  <a:srgbClr val="000000">
                    <a:alpha val="43137"/>
                  </a:srgbClr>
                </a:outerShdw>
              </a:effectLst>
              <a:cs typeface="PT Bold Heading" panose="02010400000000000000" pitchFamily="2" charset="-78"/>
            </a:endParaRPr>
          </a:p>
        </p:txBody>
      </p:sp>
      <p:pic>
        <p:nvPicPr>
          <p:cNvPr id="4" name="Picture 1" descr="A picture containing text&#10;&#10;Description automatically generated">
            <a:extLst>
              <a:ext uri="{FF2B5EF4-FFF2-40B4-BE49-F238E27FC236}">
                <a16:creationId xmlns:a16="http://schemas.microsoft.com/office/drawing/2014/main" id="{49F0AA46-949B-C71F-F02F-16F70DCBD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189" y="-183851"/>
            <a:ext cx="10870059" cy="1510030"/>
          </a:xfrm>
          <a:prstGeom prst="rect">
            <a:avLst/>
          </a:prstGeom>
        </p:spPr>
      </p:pic>
    </p:spTree>
    <p:extLst>
      <p:ext uri="{BB962C8B-B14F-4D97-AF65-F5344CB8AC3E}">
        <p14:creationId xmlns:p14="http://schemas.microsoft.com/office/powerpoint/2010/main" val="27574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8773780-25A8-F05B-ACBF-FEA37F002598}"/>
              </a:ext>
            </a:extLst>
          </p:cNvPr>
          <p:cNvSpPr txBox="1"/>
          <p:nvPr/>
        </p:nvSpPr>
        <p:spPr>
          <a:xfrm>
            <a:off x="4403034" y="459508"/>
            <a:ext cx="6761093" cy="6278642"/>
          </a:xfrm>
          <a:prstGeom prst="rect">
            <a:avLst/>
          </a:prstGeom>
          <a:noFill/>
        </p:spPr>
        <p:txBody>
          <a:bodyPr wrap="square">
            <a:spAutoFit/>
          </a:bodyPr>
          <a:lstStyle/>
          <a:p>
            <a:pPr algn="r" rtl="0"/>
            <a:r>
              <a:rPr lang="ar-SA" sz="32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rPr>
              <a:t>الكليات الشرعية والإدارية</a:t>
            </a:r>
          </a:p>
          <a:p>
            <a:pPr algn="r" rtl="0"/>
            <a:endParaRPr lang="ar-SA" sz="9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endParaRPr>
          </a:p>
          <a:p>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كلية الشريعة والدراسات الإسلامية</a:t>
            </a:r>
            <a:r>
              <a:rPr lang="ar-SA" b="1" dirty="0">
                <a:effectLst>
                  <a:outerShdw blurRad="38100" dist="38100" dir="2700000" algn="tl">
                    <a:srgbClr val="000000">
                      <a:alpha val="43137"/>
                    </a:srgbClr>
                  </a:outerShdw>
                </a:effectLst>
              </a:rPr>
              <a:t>   </a:t>
            </a:r>
          </a:p>
          <a:p>
            <a:endParaRPr lang="ar-SA" dirty="0">
              <a:effectLst>
                <a:outerShdw blurRad="38100" dist="38100" dir="2700000" algn="tl">
                  <a:srgbClr val="000000">
                    <a:alpha val="43137"/>
                  </a:srgbClr>
                </a:outerShdw>
              </a:effectLst>
            </a:endParaRPr>
          </a:p>
          <a:p>
            <a:endParaRPr lang="ar-SA" dirty="0">
              <a:effectLst>
                <a:outerShdw blurRad="38100" dist="38100" dir="2700000" algn="tl">
                  <a:srgbClr val="000000">
                    <a:alpha val="43137"/>
                  </a:srgbClr>
                </a:outerShdw>
              </a:effectLst>
            </a:endParaRPr>
          </a:p>
          <a:p>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3">
                  <a:extLst>
                    <a:ext uri="{A12FA001-AC4F-418D-AE19-62706E023703}">
                      <ahyp:hlinkClr xmlns:ahyp="http://schemas.microsoft.com/office/drawing/2018/hyperlinkcolor" val="tx"/>
                    </a:ext>
                  </a:extLst>
                </a:hlinkClick>
              </a:rPr>
              <a:t>كلية الدعوة وأصول الدين</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rPr>
              <a:t>المعهد العالي للأمر بالمعروف والنهي عن المنكر</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5">
                <a:extLst>
                  <a:ext uri="{A12FA001-AC4F-418D-AE19-62706E023703}">
                    <ahyp:hlinkClr xmlns:ahyp="http://schemas.microsoft.com/office/drawing/2018/hyperlinkcolor" val="tx"/>
                  </a:ext>
                </a:extLst>
              </a:hlinkClick>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5">
                  <a:extLst>
                    <a:ext uri="{A12FA001-AC4F-418D-AE19-62706E023703}">
                      <ahyp:hlinkClr xmlns:ahyp="http://schemas.microsoft.com/office/drawing/2018/hyperlinkcolor" val="tx"/>
                    </a:ext>
                  </a:extLst>
                </a:hlinkClick>
              </a:rPr>
              <a:t>كلية إدارة الأعمال</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6">
                  <a:extLst>
                    <a:ext uri="{A12FA001-AC4F-418D-AE19-62706E023703}">
                      <ahyp:hlinkClr xmlns:ahyp="http://schemas.microsoft.com/office/drawing/2018/hyperlinkcolor" val="tx"/>
                    </a:ext>
                  </a:extLst>
                </a:hlinkClick>
              </a:rPr>
              <a:t>كلية الدراسات القضائية والأنظمة</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7">
                <a:extLst>
                  <a:ext uri="{A12FA001-AC4F-418D-AE19-62706E023703}">
                    <ahyp:hlinkClr xmlns:ahyp="http://schemas.microsoft.com/office/drawing/2018/hyperlinkcolor" val="tx"/>
                  </a:ext>
                </a:extLst>
              </a:hlinkClick>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7">
                  <a:extLst>
                    <a:ext uri="{A12FA001-AC4F-418D-AE19-62706E023703}">
                      <ahyp:hlinkClr xmlns:ahyp="http://schemas.microsoft.com/office/drawing/2018/hyperlinkcolor" val="tx"/>
                    </a:ext>
                  </a:extLst>
                </a:hlinkClick>
              </a:rPr>
              <a:t>كلية العلوم الاقتصادية والمالية الإسلامية</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ربع نص 3">
            <a:extLst>
              <a:ext uri="{FF2B5EF4-FFF2-40B4-BE49-F238E27FC236}">
                <a16:creationId xmlns:a16="http://schemas.microsoft.com/office/drawing/2014/main" id="{28888F4B-3235-16A3-5166-F5F03EA7B6EE}"/>
              </a:ext>
            </a:extLst>
          </p:cNvPr>
          <p:cNvSpPr txBox="1"/>
          <p:nvPr/>
        </p:nvSpPr>
        <p:spPr>
          <a:xfrm>
            <a:off x="3982482" y="768226"/>
            <a:ext cx="3033919" cy="923330"/>
          </a:xfrm>
          <a:prstGeom prst="rect">
            <a:avLst/>
          </a:prstGeom>
          <a:noFill/>
        </p:spPr>
        <p:txBody>
          <a:bodyPr wrap="square">
            <a:spAutoFit/>
          </a:bodyPr>
          <a:lstStyle/>
          <a:p>
            <a:r>
              <a:rPr lang="ar-SA" b="1" dirty="0">
                <a:solidFill>
                  <a:srgbClr val="0563C1"/>
                </a:solidFill>
                <a:hlinkClick r:id="rId8">
                  <a:extLst>
                    <a:ext uri="{A12FA001-AC4F-418D-AE19-62706E023703}">
                      <ahyp:hlinkClr xmlns:ahyp="http://schemas.microsoft.com/office/drawing/2018/hyperlinkcolor" val="tx"/>
                    </a:ext>
                  </a:extLst>
                </a:hlinkClick>
              </a:rPr>
              <a:t>قسم </a:t>
            </a:r>
            <a:r>
              <a:rPr lang="ar-SA" b="1" dirty="0">
                <a:solidFill>
                  <a:schemeClr val="accent1"/>
                </a:solidFill>
                <a:hlinkClick r:id="rId8">
                  <a:extLst>
                    <a:ext uri="{A12FA001-AC4F-418D-AE19-62706E023703}">
                      <ahyp:hlinkClr xmlns:ahyp="http://schemas.microsoft.com/office/drawing/2018/hyperlinkcolor" val="tx"/>
                    </a:ext>
                  </a:extLst>
                </a:hlinkClick>
              </a:rPr>
              <a:t>الشريعة</a:t>
            </a:r>
            <a:endParaRPr lang="ar-SA" b="1" dirty="0">
              <a:solidFill>
                <a:schemeClr val="accent1"/>
              </a:solidFill>
            </a:endParaRPr>
          </a:p>
          <a:p>
            <a:r>
              <a:rPr lang="ar-SA" b="1" dirty="0">
                <a:solidFill>
                  <a:schemeClr val="accent1"/>
                </a:solidFill>
                <a:hlinkClick r:id="rId9">
                  <a:extLst>
                    <a:ext uri="{A12FA001-AC4F-418D-AE19-62706E023703}">
                      <ahyp:hlinkClr xmlns:ahyp="http://schemas.microsoft.com/office/drawing/2018/hyperlinkcolor" val="tx"/>
                    </a:ext>
                  </a:extLst>
                </a:hlinkClick>
              </a:rPr>
              <a:t> قسم التاريخ والآثار</a:t>
            </a:r>
            <a:endParaRPr lang="ar-SA" b="1" dirty="0">
              <a:solidFill>
                <a:schemeClr val="accent1"/>
              </a:solidFill>
            </a:endParaRPr>
          </a:p>
          <a:p>
            <a:r>
              <a:rPr lang="ar-SA" b="1" dirty="0">
                <a:solidFill>
                  <a:srgbClr val="954F72"/>
                </a:solidFill>
                <a:hlinkClick r:id="rId10">
                  <a:extLst>
                    <a:ext uri="{A12FA001-AC4F-418D-AE19-62706E023703}">
                      <ahyp:hlinkClr xmlns:ahyp="http://schemas.microsoft.com/office/drawing/2018/hyperlinkcolor" val="tx"/>
                    </a:ext>
                  </a:extLst>
                </a:hlinkClick>
              </a:rPr>
              <a:t> </a:t>
            </a:r>
            <a:r>
              <a:rPr lang="ar-SA" b="1" dirty="0">
                <a:solidFill>
                  <a:schemeClr val="accent1"/>
                </a:solidFill>
                <a:hlinkClick r:id="rId10">
                  <a:extLst>
                    <a:ext uri="{A12FA001-AC4F-418D-AE19-62706E023703}">
                      <ahyp:hlinkClr xmlns:ahyp="http://schemas.microsoft.com/office/drawing/2018/hyperlinkcolor" val="tx"/>
                    </a:ext>
                  </a:extLst>
                </a:hlinkClick>
              </a:rPr>
              <a:t>مركز الدراسات الإسلامية</a:t>
            </a:r>
            <a:endParaRPr lang="ar-SA" b="1" dirty="0">
              <a:solidFill>
                <a:schemeClr val="accent1"/>
              </a:solidFill>
            </a:endParaRPr>
          </a:p>
        </p:txBody>
      </p:sp>
      <p:sp>
        <p:nvSpPr>
          <p:cNvPr id="7" name="مربع نص 6">
            <a:extLst>
              <a:ext uri="{FF2B5EF4-FFF2-40B4-BE49-F238E27FC236}">
                <a16:creationId xmlns:a16="http://schemas.microsoft.com/office/drawing/2014/main" id="{7C3BA4FB-19AE-406F-FEC0-29F3ED7AE189}"/>
              </a:ext>
            </a:extLst>
          </p:cNvPr>
          <p:cNvSpPr txBox="1"/>
          <p:nvPr/>
        </p:nvSpPr>
        <p:spPr>
          <a:xfrm>
            <a:off x="2768047" y="1757692"/>
            <a:ext cx="5210588" cy="1200329"/>
          </a:xfrm>
          <a:prstGeom prst="rect">
            <a:avLst/>
          </a:prstGeom>
          <a:noFill/>
        </p:spPr>
        <p:txBody>
          <a:bodyPr wrap="square">
            <a:spAutoFit/>
          </a:bodyPr>
          <a:lstStyle/>
          <a:p>
            <a:pPr rtl="0"/>
            <a:r>
              <a:rPr lang="ar-SA" b="1" dirty="0" err="1">
                <a:solidFill>
                  <a:srgbClr val="0563C1"/>
                </a:solidFill>
                <a:hlinkClick r:id="rId11">
                  <a:extLst>
                    <a:ext uri="{A12FA001-AC4F-418D-AE19-62706E023703}">
                      <ahyp:hlinkClr xmlns:ahyp="http://schemas.microsoft.com/office/drawing/2018/hyperlinkcolor" val="tx"/>
                    </a:ext>
                  </a:extLst>
                </a:hlinkClick>
              </a:rPr>
              <a:t>القرآءات</a:t>
            </a:r>
            <a:endParaRPr lang="ar-SA" b="1" dirty="0">
              <a:solidFill>
                <a:schemeClr val="accent1"/>
              </a:solidFill>
              <a:hlinkClick r:id="rId11">
                <a:extLst>
                  <a:ext uri="{A12FA001-AC4F-418D-AE19-62706E023703}">
                    <ahyp:hlinkClr xmlns:ahyp="http://schemas.microsoft.com/office/drawing/2018/hyperlinkcolor" val="tx"/>
                  </a:ext>
                </a:extLst>
              </a:hlinkClick>
            </a:endParaRPr>
          </a:p>
          <a:p>
            <a:pPr rtl="0"/>
            <a:r>
              <a:rPr lang="ar-SA" b="1" dirty="0">
                <a:solidFill>
                  <a:schemeClr val="accent1"/>
                </a:solidFill>
                <a:hlinkClick r:id="rId12">
                  <a:extLst>
                    <a:ext uri="{A12FA001-AC4F-418D-AE19-62706E023703}">
                      <ahyp:hlinkClr xmlns:ahyp="http://schemas.microsoft.com/office/drawing/2018/hyperlinkcolor" val="tx"/>
                    </a:ext>
                  </a:extLst>
                </a:hlinkClick>
              </a:rPr>
              <a:t>الدعوة والثقافة الإسلامية - كلية الدعوة وأصول الدين</a:t>
            </a:r>
          </a:p>
          <a:p>
            <a:pPr rtl="0"/>
            <a:r>
              <a:rPr lang="ar-SA" b="1" dirty="0">
                <a:solidFill>
                  <a:schemeClr val="accent1"/>
                </a:solidFill>
                <a:hlinkClick r:id="rId13">
                  <a:extLst>
                    <a:ext uri="{A12FA001-AC4F-418D-AE19-62706E023703}">
                      <ahyp:hlinkClr xmlns:ahyp="http://schemas.microsoft.com/office/drawing/2018/hyperlinkcolor" val="tx"/>
                    </a:ext>
                  </a:extLst>
                </a:hlinkClick>
              </a:rPr>
              <a:t>الكتاب والسنة</a:t>
            </a:r>
          </a:p>
          <a:p>
            <a:r>
              <a:rPr lang="ar-SA" b="1" dirty="0">
                <a:solidFill>
                  <a:schemeClr val="accent1"/>
                </a:solidFill>
                <a:hlinkClick r:id="rId14" tooltip="العقيدة">
                  <a:extLst>
                    <a:ext uri="{A12FA001-AC4F-418D-AE19-62706E023703}">
                      <ahyp:hlinkClr xmlns:ahyp="http://schemas.microsoft.com/office/drawing/2018/hyperlinkcolor" val="tx"/>
                    </a:ext>
                  </a:extLst>
                </a:hlinkClick>
              </a:rPr>
              <a:t>العقيدة</a:t>
            </a:r>
          </a:p>
        </p:txBody>
      </p:sp>
      <p:sp>
        <p:nvSpPr>
          <p:cNvPr id="9" name="مربع نص 8">
            <a:extLst>
              <a:ext uri="{FF2B5EF4-FFF2-40B4-BE49-F238E27FC236}">
                <a16:creationId xmlns:a16="http://schemas.microsoft.com/office/drawing/2014/main" id="{3600C0A8-EEBF-1CCE-9BA6-5D5EB2DCADCA}"/>
              </a:ext>
            </a:extLst>
          </p:cNvPr>
          <p:cNvSpPr txBox="1"/>
          <p:nvPr/>
        </p:nvSpPr>
        <p:spPr>
          <a:xfrm>
            <a:off x="2225120" y="3114544"/>
            <a:ext cx="3679962" cy="646331"/>
          </a:xfrm>
          <a:prstGeom prst="rect">
            <a:avLst/>
          </a:prstGeom>
          <a:noFill/>
        </p:spPr>
        <p:txBody>
          <a:bodyPr wrap="square">
            <a:spAutoFit/>
          </a:bodyPr>
          <a:lstStyle/>
          <a:p>
            <a:r>
              <a:rPr lang="ar-SA" b="1" dirty="0">
                <a:hlinkClick r:id="rId15"/>
              </a:rPr>
              <a:t>قسم الحسبة</a:t>
            </a:r>
            <a:endParaRPr lang="ar-SA" b="1" dirty="0"/>
          </a:p>
          <a:p>
            <a:r>
              <a:rPr lang="ar-SA" b="1" dirty="0">
                <a:hlinkClick r:id="rId15"/>
              </a:rPr>
              <a:t>قسم الدورات</a:t>
            </a:r>
            <a:endParaRPr lang="ar-SA" b="1" dirty="0"/>
          </a:p>
        </p:txBody>
      </p:sp>
      <p:sp>
        <p:nvSpPr>
          <p:cNvPr id="11" name="مربع نص 10">
            <a:extLst>
              <a:ext uri="{FF2B5EF4-FFF2-40B4-BE49-F238E27FC236}">
                <a16:creationId xmlns:a16="http://schemas.microsoft.com/office/drawing/2014/main" id="{15132835-0993-D030-B9D7-5C49B480481C}"/>
              </a:ext>
            </a:extLst>
          </p:cNvPr>
          <p:cNvSpPr txBox="1"/>
          <p:nvPr/>
        </p:nvSpPr>
        <p:spPr>
          <a:xfrm>
            <a:off x="4780721" y="3598829"/>
            <a:ext cx="4155799" cy="1477328"/>
          </a:xfrm>
          <a:prstGeom prst="rect">
            <a:avLst/>
          </a:prstGeom>
          <a:noFill/>
        </p:spPr>
        <p:txBody>
          <a:bodyPr wrap="square">
            <a:spAutoFit/>
          </a:bodyPr>
          <a:lstStyle/>
          <a:p>
            <a:pPr algn="r" rtl="0"/>
            <a:r>
              <a:rPr lang="ar-SA" b="1" i="0" u="none" strike="noStrike" dirty="0">
                <a:solidFill>
                  <a:srgbClr val="666666"/>
                </a:solidFill>
                <a:effectLst/>
                <a:latin typeface="NotoKufiArabic"/>
                <a:hlinkClick r:id="rId16"/>
              </a:rPr>
              <a:t>قسم إدارة الأعمال</a:t>
            </a:r>
            <a:endParaRPr lang="ar-SA" b="1" i="0" dirty="0">
              <a:solidFill>
                <a:srgbClr val="0A0A0A"/>
              </a:solidFill>
              <a:effectLst/>
              <a:latin typeface="NotoKufiArabic"/>
            </a:endParaRPr>
          </a:p>
          <a:p>
            <a:pPr algn="r" rtl="0"/>
            <a:r>
              <a:rPr lang="ar-SA" b="1" i="0" u="none" strike="noStrike" dirty="0">
                <a:solidFill>
                  <a:srgbClr val="666666"/>
                </a:solidFill>
                <a:effectLst/>
                <a:latin typeface="NotoKufiArabic"/>
                <a:hlinkClick r:id="rId17"/>
              </a:rPr>
              <a:t>قسم التسويق</a:t>
            </a:r>
            <a:endParaRPr lang="ar-SA" b="1" i="0" dirty="0">
              <a:solidFill>
                <a:srgbClr val="0A0A0A"/>
              </a:solidFill>
              <a:effectLst/>
              <a:latin typeface="NotoKufiArabic"/>
            </a:endParaRPr>
          </a:p>
          <a:p>
            <a:pPr algn="r" rtl="0"/>
            <a:r>
              <a:rPr lang="ar-SA" b="1" i="0" u="none" strike="noStrike" dirty="0">
                <a:solidFill>
                  <a:srgbClr val="666666"/>
                </a:solidFill>
                <a:effectLst/>
                <a:latin typeface="NotoKufiArabic"/>
                <a:hlinkClick r:id="rId18"/>
              </a:rPr>
              <a:t>قسم المحاسبة</a:t>
            </a:r>
            <a:endParaRPr lang="ar-SA" b="1" i="0" dirty="0">
              <a:solidFill>
                <a:srgbClr val="0A0A0A"/>
              </a:solidFill>
              <a:effectLst/>
              <a:latin typeface="NotoKufiArabic"/>
            </a:endParaRPr>
          </a:p>
          <a:p>
            <a:pPr algn="r" rtl="0"/>
            <a:r>
              <a:rPr lang="ar-SA" b="1" i="0" u="none" strike="noStrike" dirty="0">
                <a:solidFill>
                  <a:srgbClr val="666666"/>
                </a:solidFill>
                <a:effectLst/>
                <a:latin typeface="NotoKufiArabic"/>
                <a:hlinkClick r:id="rId19"/>
              </a:rPr>
              <a:t>قسم السياحة والفندقة</a:t>
            </a:r>
            <a:endParaRPr lang="ar-SA" b="1" i="0" dirty="0">
              <a:solidFill>
                <a:srgbClr val="0A0A0A"/>
              </a:solidFill>
              <a:effectLst/>
              <a:latin typeface="NotoKufiArabic"/>
            </a:endParaRPr>
          </a:p>
          <a:p>
            <a:pPr algn="r" rtl="0"/>
            <a:r>
              <a:rPr lang="ar-SA" b="1" i="0" u="none" strike="noStrike" dirty="0">
                <a:solidFill>
                  <a:srgbClr val="333333"/>
                </a:solidFill>
                <a:effectLst/>
                <a:latin typeface="NotoKufiArabic"/>
                <a:hlinkClick r:id="rId20"/>
              </a:rPr>
              <a:t>قسم إدارة أعمال الحج والعمرة</a:t>
            </a:r>
            <a:endParaRPr lang="ar-SA" b="1" i="0" dirty="0">
              <a:solidFill>
                <a:srgbClr val="0A0A0A"/>
              </a:solidFill>
              <a:effectLst/>
              <a:latin typeface="NotoKufiArabic"/>
            </a:endParaRPr>
          </a:p>
        </p:txBody>
      </p:sp>
      <p:sp>
        <p:nvSpPr>
          <p:cNvPr id="13" name="مربع نص 12">
            <a:extLst>
              <a:ext uri="{FF2B5EF4-FFF2-40B4-BE49-F238E27FC236}">
                <a16:creationId xmlns:a16="http://schemas.microsoft.com/office/drawing/2014/main" id="{D2C4414D-F702-7DA6-5E05-E26C5A721316}"/>
              </a:ext>
            </a:extLst>
          </p:cNvPr>
          <p:cNvSpPr txBox="1"/>
          <p:nvPr/>
        </p:nvSpPr>
        <p:spPr>
          <a:xfrm>
            <a:off x="4637224" y="5009330"/>
            <a:ext cx="2379177" cy="646331"/>
          </a:xfrm>
          <a:prstGeom prst="rect">
            <a:avLst/>
          </a:prstGeom>
          <a:noFill/>
        </p:spPr>
        <p:txBody>
          <a:bodyPr wrap="square">
            <a:spAutoFit/>
          </a:bodyPr>
          <a:lstStyle/>
          <a:p>
            <a:r>
              <a:rPr lang="ar-SA" b="1" i="0" u="none" strike="noStrike" dirty="0">
                <a:solidFill>
                  <a:srgbClr val="2A8F99"/>
                </a:solidFill>
                <a:effectLst/>
                <a:latin typeface="Droid Arabic Kufi Bold"/>
                <a:hlinkClick r:id="rId21"/>
              </a:rPr>
              <a:t>الدراسات القضائية</a:t>
            </a:r>
          </a:p>
          <a:p>
            <a:r>
              <a:rPr lang="ar-SA" b="1" dirty="0">
                <a:solidFill>
                  <a:srgbClr val="2A8F99"/>
                </a:solidFill>
                <a:latin typeface="Droid Arabic Kufi Bold"/>
                <a:hlinkClick r:id="rId21"/>
              </a:rPr>
              <a:t>الأنظمة</a:t>
            </a:r>
            <a:endParaRPr lang="ar-SA" b="1" i="0" u="none" strike="noStrike" dirty="0">
              <a:solidFill>
                <a:srgbClr val="2A8F99"/>
              </a:solidFill>
              <a:effectLst/>
              <a:latin typeface="Droid Arabic Kufi Bold"/>
              <a:hlinkClick r:id="rId21"/>
            </a:endParaRPr>
          </a:p>
        </p:txBody>
      </p:sp>
      <p:sp>
        <p:nvSpPr>
          <p:cNvPr id="15" name="مربع نص 14">
            <a:extLst>
              <a:ext uri="{FF2B5EF4-FFF2-40B4-BE49-F238E27FC236}">
                <a16:creationId xmlns:a16="http://schemas.microsoft.com/office/drawing/2014/main" id="{29B5C7F9-F812-C2CF-FDAC-1FA603F17496}"/>
              </a:ext>
            </a:extLst>
          </p:cNvPr>
          <p:cNvSpPr txBox="1"/>
          <p:nvPr/>
        </p:nvSpPr>
        <p:spPr>
          <a:xfrm>
            <a:off x="1655696" y="5489019"/>
            <a:ext cx="4440304"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22"/>
              </a:rPr>
              <a:t>الاقتصاد</a:t>
            </a:r>
          </a:p>
          <a:p>
            <a:r>
              <a:rPr lang="ar-SA" b="1" dirty="0">
                <a:solidFill>
                  <a:srgbClr val="2A8F99"/>
                </a:solidFill>
                <a:latin typeface="Droid Arabic Kufi Bold"/>
                <a:hlinkClick r:id="rId22"/>
              </a:rPr>
              <a:t>المصارف والأسواق المالية</a:t>
            </a:r>
          </a:p>
          <a:p>
            <a:r>
              <a:rPr lang="ar-SA" b="1" i="0" u="none" strike="noStrike" dirty="0">
                <a:solidFill>
                  <a:srgbClr val="2A8F99"/>
                </a:solidFill>
                <a:effectLst/>
                <a:latin typeface="Droid Arabic Kufi Bold"/>
                <a:hlinkClick r:id="rId22"/>
              </a:rPr>
              <a:t>التمويل</a:t>
            </a:r>
          </a:p>
          <a:p>
            <a:r>
              <a:rPr lang="ar-SA" b="1" dirty="0">
                <a:solidFill>
                  <a:srgbClr val="2A8F99"/>
                </a:solidFill>
                <a:latin typeface="Droid Arabic Kufi Bold"/>
                <a:hlinkClick r:id="rId22"/>
              </a:rPr>
              <a:t>التأمين</a:t>
            </a:r>
            <a:endParaRPr lang="ar-SA" b="1" i="0" u="none" strike="noStrike" dirty="0">
              <a:solidFill>
                <a:srgbClr val="2A8F99"/>
              </a:solidFill>
              <a:effectLst/>
              <a:latin typeface="Droid Arabic Kufi Bold"/>
              <a:hlinkClick r:id="rId22"/>
            </a:endParaRPr>
          </a:p>
        </p:txBody>
      </p:sp>
    </p:spTree>
    <p:extLst>
      <p:ext uri="{BB962C8B-B14F-4D97-AF65-F5344CB8AC3E}">
        <p14:creationId xmlns:p14="http://schemas.microsoft.com/office/powerpoint/2010/main" val="419674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1" grpId="0"/>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45DC2070-5ECB-9019-16A3-127BB23A9C62}"/>
              </a:ext>
            </a:extLst>
          </p:cNvPr>
          <p:cNvSpPr txBox="1"/>
          <p:nvPr/>
        </p:nvSpPr>
        <p:spPr>
          <a:xfrm>
            <a:off x="6509302" y="680712"/>
            <a:ext cx="4644887" cy="4401205"/>
          </a:xfrm>
          <a:prstGeom prst="rect">
            <a:avLst/>
          </a:prstGeom>
          <a:noFill/>
        </p:spPr>
        <p:txBody>
          <a:bodyPr wrap="square">
            <a:spAutoFit/>
          </a:bodyPr>
          <a:lstStyle/>
          <a:p>
            <a:pPr algn="r" rtl="0"/>
            <a:r>
              <a:rPr lang="ar-SA" sz="2800" i="0" dirty="0">
                <a:solidFill>
                  <a:srgbClr val="C00000"/>
                </a:solidFill>
                <a:effectLst>
                  <a:outerShdw blurRad="38100" dist="38100" dir="2700000" algn="tl">
                    <a:srgbClr val="000000">
                      <a:alpha val="43137"/>
                    </a:srgbClr>
                  </a:outerShdw>
                </a:effectLst>
                <a:latin typeface="Droid Arabic Kufi Bold"/>
                <a:cs typeface="PT Bold Heading" panose="02010400000000000000" pitchFamily="2" charset="-78"/>
              </a:rPr>
              <a:t>الكليات العلمية والهندسية</a:t>
            </a:r>
            <a:endParaRPr lang="en-US" sz="2800" i="0" dirty="0">
              <a:solidFill>
                <a:srgbClr val="C00000"/>
              </a:solidFill>
              <a:effectLst>
                <a:outerShdw blurRad="38100" dist="38100" dir="2700000" algn="tl">
                  <a:srgbClr val="000000">
                    <a:alpha val="43137"/>
                  </a:srgbClr>
                </a:outerShdw>
              </a:effectLst>
              <a:latin typeface="Droid Arabic Kufi Bold"/>
              <a:cs typeface="PT Bold Heading" panose="02010400000000000000" pitchFamily="2" charset="-78"/>
            </a:endParaRPr>
          </a:p>
          <a:p>
            <a:pPr algn="r" rtl="0"/>
            <a:endParaRPr lang="ar-SA" sz="2800" i="0" dirty="0">
              <a:effectLst>
                <a:outerShdw blurRad="38100" dist="38100" dir="2700000" algn="tl">
                  <a:srgbClr val="000000">
                    <a:alpha val="43137"/>
                  </a:srgbClr>
                </a:outerShdw>
              </a:effectLst>
              <a:latin typeface="Droid Arabic Kufi Bold"/>
              <a:cs typeface="PT Bold Heading" panose="020104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كلية العلوم التطبيقية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3">
                  <a:extLst>
                    <a:ext uri="{A12FA001-AC4F-418D-AE19-62706E023703}">
                      <ahyp:hlinkClr xmlns:ahyp="http://schemas.microsoft.com/office/drawing/2018/hyperlinkcolor" val="tx"/>
                    </a:ext>
                  </a:extLst>
                </a:hlinkClick>
              </a:rPr>
              <a:t>كلية الهندسة والعمارة الإسلامية</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rPr>
              <a:t>كلية الحاسب الآلي ونظم المعلومات</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ربع نص 3">
            <a:extLst>
              <a:ext uri="{FF2B5EF4-FFF2-40B4-BE49-F238E27FC236}">
                <a16:creationId xmlns:a16="http://schemas.microsoft.com/office/drawing/2014/main" id="{059E50A0-221A-C45E-B503-44C282553E59}"/>
              </a:ext>
            </a:extLst>
          </p:cNvPr>
          <p:cNvSpPr txBox="1"/>
          <p:nvPr/>
        </p:nvSpPr>
        <p:spPr>
          <a:xfrm>
            <a:off x="5858290" y="1338135"/>
            <a:ext cx="2553528"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5"/>
              </a:rPr>
              <a:t>العلوم الرياضية</a:t>
            </a:r>
          </a:p>
          <a:p>
            <a:r>
              <a:rPr lang="ar-SA" b="1" dirty="0">
                <a:solidFill>
                  <a:srgbClr val="2A8F99"/>
                </a:solidFill>
                <a:latin typeface="Droid Arabic Kufi Bold"/>
                <a:hlinkClick r:id="rId5"/>
              </a:rPr>
              <a:t>الأحياء </a:t>
            </a:r>
          </a:p>
          <a:p>
            <a:r>
              <a:rPr lang="ar-SA" b="1" i="0" u="none" strike="noStrike" dirty="0">
                <a:solidFill>
                  <a:srgbClr val="2A8F99"/>
                </a:solidFill>
                <a:effectLst/>
                <a:latin typeface="Droid Arabic Kufi Bold"/>
                <a:hlinkClick r:id="rId5"/>
              </a:rPr>
              <a:t>الكيمياء</a:t>
            </a:r>
          </a:p>
          <a:p>
            <a:r>
              <a:rPr lang="ar-SA" b="1" dirty="0">
                <a:solidFill>
                  <a:srgbClr val="2A8F99"/>
                </a:solidFill>
                <a:latin typeface="Droid Arabic Kufi Bold"/>
                <a:hlinkClick r:id="rId5"/>
              </a:rPr>
              <a:t>الفيزياء</a:t>
            </a:r>
            <a:endParaRPr lang="ar-SA" b="1" i="0" u="none" strike="noStrike" dirty="0">
              <a:solidFill>
                <a:srgbClr val="2A8F99"/>
              </a:solidFill>
              <a:effectLst/>
              <a:latin typeface="Droid Arabic Kufi Bold"/>
              <a:hlinkClick r:id="rId5"/>
            </a:endParaRPr>
          </a:p>
        </p:txBody>
      </p:sp>
      <p:sp>
        <p:nvSpPr>
          <p:cNvPr id="6" name="مربع نص 5">
            <a:extLst>
              <a:ext uri="{FF2B5EF4-FFF2-40B4-BE49-F238E27FC236}">
                <a16:creationId xmlns:a16="http://schemas.microsoft.com/office/drawing/2014/main" id="{563EAA98-A0CE-A32C-DF7F-0C2280A2B5FF}"/>
              </a:ext>
            </a:extLst>
          </p:cNvPr>
          <p:cNvSpPr txBox="1"/>
          <p:nvPr/>
        </p:nvSpPr>
        <p:spPr>
          <a:xfrm>
            <a:off x="4230343" y="2742153"/>
            <a:ext cx="2904711"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6"/>
              </a:rPr>
              <a:t>العمارة الإسلامية</a:t>
            </a:r>
          </a:p>
          <a:p>
            <a:r>
              <a:rPr lang="ar-SA" b="1" dirty="0">
                <a:solidFill>
                  <a:srgbClr val="2A8F99"/>
                </a:solidFill>
                <a:latin typeface="Droid Arabic Kufi Bold"/>
                <a:hlinkClick r:id="rId6"/>
              </a:rPr>
              <a:t>الهندسة الكهربائية</a:t>
            </a:r>
          </a:p>
          <a:p>
            <a:r>
              <a:rPr lang="ar-SA" b="1" i="0" u="none" strike="noStrike" dirty="0">
                <a:solidFill>
                  <a:srgbClr val="2A8F99"/>
                </a:solidFill>
                <a:effectLst/>
                <a:latin typeface="Droid Arabic Kufi Bold"/>
                <a:hlinkClick r:id="rId6"/>
              </a:rPr>
              <a:t>الهندسة المدنية</a:t>
            </a:r>
          </a:p>
          <a:p>
            <a:r>
              <a:rPr lang="ar-SA" b="1" dirty="0">
                <a:solidFill>
                  <a:srgbClr val="2A8F99"/>
                </a:solidFill>
                <a:latin typeface="Droid Arabic Kufi Bold"/>
                <a:hlinkClick r:id="rId6"/>
              </a:rPr>
              <a:t>الهندسة الميكانيكية</a:t>
            </a:r>
            <a:endParaRPr lang="ar-SA" b="1" i="0" u="none" strike="noStrike" dirty="0">
              <a:solidFill>
                <a:srgbClr val="2A8F99"/>
              </a:solidFill>
              <a:effectLst/>
              <a:latin typeface="Droid Arabic Kufi Bold"/>
              <a:hlinkClick r:id="rId6"/>
            </a:endParaRPr>
          </a:p>
        </p:txBody>
      </p:sp>
      <p:sp>
        <p:nvSpPr>
          <p:cNvPr id="8" name="مربع نص 7">
            <a:extLst>
              <a:ext uri="{FF2B5EF4-FFF2-40B4-BE49-F238E27FC236}">
                <a16:creationId xmlns:a16="http://schemas.microsoft.com/office/drawing/2014/main" id="{2659F86A-5820-5DD3-3FD3-8F2BC04CECB1}"/>
              </a:ext>
            </a:extLst>
          </p:cNvPr>
          <p:cNvSpPr txBox="1"/>
          <p:nvPr/>
        </p:nvSpPr>
        <p:spPr>
          <a:xfrm>
            <a:off x="3320912" y="4349859"/>
            <a:ext cx="3540815"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7"/>
              </a:rPr>
              <a:t>علوم الحاسب الآلي</a:t>
            </a:r>
          </a:p>
          <a:p>
            <a:r>
              <a:rPr lang="ar-SA" b="1" i="0" u="none" strike="noStrike" dirty="0">
                <a:solidFill>
                  <a:srgbClr val="2A8F99"/>
                </a:solidFill>
                <a:effectLst/>
                <a:latin typeface="Droid Arabic Kufi Bold"/>
                <a:hlinkClick r:id="rId8"/>
              </a:rPr>
              <a:t>نظم المعلومات</a:t>
            </a:r>
          </a:p>
          <a:p>
            <a:r>
              <a:rPr lang="ar-SA" b="1" i="0" u="none" strike="noStrike" dirty="0">
                <a:solidFill>
                  <a:srgbClr val="2A8F99"/>
                </a:solidFill>
                <a:effectLst/>
                <a:latin typeface="Droid Arabic Kufi Bold"/>
                <a:hlinkClick r:id="rId9"/>
              </a:rPr>
              <a:t>هندسة الحاسب الآلي</a:t>
            </a:r>
          </a:p>
          <a:p>
            <a:r>
              <a:rPr lang="ar-SA" b="1" dirty="0">
                <a:solidFill>
                  <a:srgbClr val="2A8F99"/>
                </a:solidFill>
                <a:latin typeface="Droid Arabic Kufi Bold"/>
                <a:hlinkClick r:id="rId10"/>
              </a:rPr>
              <a:t>علم المعلومات</a:t>
            </a:r>
            <a:endParaRPr lang="ar-SA" b="1" i="0" u="none" strike="noStrike" dirty="0">
              <a:solidFill>
                <a:srgbClr val="2A8F99"/>
              </a:solidFill>
              <a:effectLst/>
              <a:latin typeface="Droid Arabic Kufi Bold"/>
              <a:hlinkClick r:id="rId7"/>
            </a:endParaRPr>
          </a:p>
        </p:txBody>
      </p:sp>
    </p:spTree>
    <p:extLst>
      <p:ext uri="{BB962C8B-B14F-4D97-AF65-F5344CB8AC3E}">
        <p14:creationId xmlns:p14="http://schemas.microsoft.com/office/powerpoint/2010/main" val="340013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C3893860-8F2F-0E74-AE85-F439EA5F1A63}"/>
              </a:ext>
            </a:extLst>
          </p:cNvPr>
          <p:cNvSpPr txBox="1"/>
          <p:nvPr/>
        </p:nvSpPr>
        <p:spPr>
          <a:xfrm>
            <a:off x="5466522" y="336060"/>
            <a:ext cx="5985839" cy="6309420"/>
          </a:xfrm>
          <a:prstGeom prst="rect">
            <a:avLst/>
          </a:prstGeom>
          <a:noFill/>
        </p:spPr>
        <p:txBody>
          <a:bodyPr wrap="square">
            <a:spAutoFit/>
          </a:bodyPr>
          <a:lstStyle/>
          <a:p>
            <a:pPr algn="r" rtl="0"/>
            <a:r>
              <a:rPr lang="ar-SA" sz="28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rPr>
              <a:t>الكليات الطبية</a:t>
            </a:r>
            <a:endParaRPr lang="en-US" sz="28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endParaRPr>
          </a:p>
          <a:p>
            <a:pPr algn="r" rtl="0"/>
            <a:endParaRPr lang="ar-SA" sz="1200" i="0" dirty="0">
              <a:solidFill>
                <a:srgbClr val="C00000"/>
              </a:solidFill>
              <a:effectLst>
                <a:outerShdw blurRad="38100" dist="38100" dir="2700000" algn="tl">
                  <a:srgbClr val="000000">
                    <a:alpha val="43137"/>
                  </a:srgbClr>
                </a:outerShdw>
              </a:effectLst>
              <a:latin typeface="Sakkal Majalla" panose="02000000000000000000" pitchFamily="2" charset="-78"/>
              <a:cs typeface="PT Bold Heading" panose="020104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كلية الطب</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3">
                  <a:extLst>
                    <a:ext uri="{A12FA001-AC4F-418D-AE19-62706E023703}">
                      <ahyp:hlinkClr xmlns:ahyp="http://schemas.microsoft.com/office/drawing/2018/hyperlinkcolor" val="tx"/>
                    </a:ext>
                  </a:extLst>
                </a:hlinkClick>
              </a:rPr>
              <a:t>كلية العلوم الطبية التطبيقية</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4">
                  <a:extLst>
                    <a:ext uri="{A12FA001-AC4F-418D-AE19-62706E023703}">
                      <ahyp:hlinkClr xmlns:ahyp="http://schemas.microsoft.com/office/drawing/2018/hyperlinkcolor" val="tx"/>
                    </a:ext>
                  </a:extLst>
                </a:hlinkClick>
              </a:rPr>
              <a:t>كلية طب الأسنان</a:t>
            </a:r>
            <a:endParaRPr lang="en-US"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5">
                  <a:extLst>
                    <a:ext uri="{A12FA001-AC4F-418D-AE19-62706E023703}">
                      <ahyp:hlinkClr xmlns:ahyp="http://schemas.microsoft.com/office/drawing/2018/hyperlinkcolor" val="tx"/>
                    </a:ext>
                  </a:extLst>
                </a:hlinkClick>
              </a:rPr>
              <a:t>كلية الصحة العامة والمعلومـــــــــــــــــــــــــــــــــاتية الصــــــــــــحية</a:t>
            </a:r>
            <a:endPar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6">
                  <a:extLst>
                    <a:ext uri="{A12FA001-AC4F-418D-AE19-62706E023703}">
                      <ahyp:hlinkClr xmlns:ahyp="http://schemas.microsoft.com/office/drawing/2018/hyperlinkcolor" val="tx"/>
                    </a:ext>
                  </a:extLst>
                </a:hlinkClick>
              </a:rPr>
              <a:t>كلية الصيدلة</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0"/>
            <a:endParaRPr lang="ar-SA" sz="44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7">
                <a:extLst>
                  <a:ext uri="{A12FA001-AC4F-418D-AE19-62706E023703}">
                    <ahyp:hlinkClr xmlns:ahyp="http://schemas.microsoft.com/office/drawing/2018/hyperlinkcolor" val="tx"/>
                  </a:ext>
                </a:extLst>
              </a:hlinkClick>
            </a:endParaRPr>
          </a:p>
          <a:p>
            <a:pPr algn="r" rtl="0"/>
            <a:r>
              <a:rPr lang="ar-SA" sz="3200" b="1" i="0" u="none" strike="noStrike"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hlinkClick r:id="rId7">
                  <a:extLst>
                    <a:ext uri="{A12FA001-AC4F-418D-AE19-62706E023703}">
                      <ahyp:hlinkClr xmlns:ahyp="http://schemas.microsoft.com/office/drawing/2018/hyperlinkcolor" val="tx"/>
                    </a:ext>
                  </a:extLst>
                </a:hlinkClick>
              </a:rPr>
              <a:t>كلية التمــــــــــــــــــــــــــــــــــــــــــــــــــــــــــــتـــــــــــــــــــــــــــــــريض</a:t>
            </a:r>
            <a:endParaRPr lang="ar-SA" sz="3200" b="1" i="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مربع نص 4">
            <a:extLst>
              <a:ext uri="{FF2B5EF4-FFF2-40B4-BE49-F238E27FC236}">
                <a16:creationId xmlns:a16="http://schemas.microsoft.com/office/drawing/2014/main" id="{2CF17F90-288E-519B-FC9E-2DE64D5FA417}"/>
              </a:ext>
            </a:extLst>
          </p:cNvPr>
          <p:cNvSpPr txBox="1"/>
          <p:nvPr/>
        </p:nvSpPr>
        <p:spPr>
          <a:xfrm>
            <a:off x="6639338" y="1022184"/>
            <a:ext cx="3421545" cy="373509"/>
          </a:xfrm>
          <a:prstGeom prst="rect">
            <a:avLst/>
          </a:prstGeom>
          <a:noFill/>
        </p:spPr>
        <p:txBody>
          <a:bodyPr wrap="square">
            <a:spAutoFit/>
          </a:bodyPr>
          <a:lstStyle/>
          <a:p>
            <a:r>
              <a:rPr lang="ar-SA" b="1" i="0" u="none" strike="noStrike" dirty="0">
                <a:solidFill>
                  <a:srgbClr val="333333"/>
                </a:solidFill>
                <a:effectLst/>
                <a:latin typeface="NotoKufiArabic"/>
                <a:hlinkClick r:id="rId8"/>
              </a:rPr>
              <a:t>الطب والجراحة</a:t>
            </a:r>
            <a:endParaRPr lang="ar-SA" b="1" i="0" dirty="0">
              <a:solidFill>
                <a:srgbClr val="0A0A0A"/>
              </a:solidFill>
              <a:effectLst/>
              <a:latin typeface="NotoKufiArabic"/>
            </a:endParaRPr>
          </a:p>
        </p:txBody>
      </p:sp>
      <p:sp>
        <p:nvSpPr>
          <p:cNvPr id="7" name="مربع نص 6">
            <a:extLst>
              <a:ext uri="{FF2B5EF4-FFF2-40B4-BE49-F238E27FC236}">
                <a16:creationId xmlns:a16="http://schemas.microsoft.com/office/drawing/2014/main" id="{039B3AC2-AC60-63FF-A529-2DD35AFBABBA}"/>
              </a:ext>
            </a:extLst>
          </p:cNvPr>
          <p:cNvSpPr txBox="1"/>
          <p:nvPr/>
        </p:nvSpPr>
        <p:spPr>
          <a:xfrm>
            <a:off x="3591753" y="1259390"/>
            <a:ext cx="4246493"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9"/>
              </a:rPr>
              <a:t>طب المختبرات</a:t>
            </a:r>
          </a:p>
          <a:p>
            <a:r>
              <a:rPr lang="ar-SA" b="1" i="0" u="none" strike="noStrike" dirty="0">
                <a:solidFill>
                  <a:srgbClr val="2A8F99"/>
                </a:solidFill>
                <a:effectLst/>
                <a:latin typeface="Droid Arabic Kufi Bold"/>
                <a:hlinkClick r:id="rId10"/>
              </a:rPr>
              <a:t>العلاج الطبيعي</a:t>
            </a:r>
          </a:p>
          <a:p>
            <a:r>
              <a:rPr lang="ar-SA" b="1" i="0" u="none" strike="noStrike" dirty="0">
                <a:solidFill>
                  <a:srgbClr val="2A8F99"/>
                </a:solidFill>
                <a:effectLst/>
                <a:latin typeface="Droid Arabic Kufi Bold"/>
                <a:hlinkClick r:id="rId11"/>
              </a:rPr>
              <a:t>التغذية الاكلينيكية</a:t>
            </a:r>
          </a:p>
          <a:p>
            <a:r>
              <a:rPr lang="ar-SA" b="1" i="0" u="none" strike="noStrike" dirty="0">
                <a:solidFill>
                  <a:srgbClr val="2A8F99"/>
                </a:solidFill>
                <a:effectLst/>
                <a:latin typeface="Droid Arabic Kufi Bold"/>
                <a:hlinkClick r:id="rId12"/>
              </a:rPr>
              <a:t>التقنية السريرية</a:t>
            </a:r>
            <a:endParaRPr lang="ar-SA" b="1" i="0" u="none" strike="noStrike" dirty="0">
              <a:solidFill>
                <a:srgbClr val="2A8F99"/>
              </a:solidFill>
              <a:effectLst/>
              <a:latin typeface="Droid Arabic Kufi Bold"/>
              <a:hlinkClick r:id="rId9"/>
            </a:endParaRPr>
          </a:p>
        </p:txBody>
      </p:sp>
      <p:sp>
        <p:nvSpPr>
          <p:cNvPr id="9" name="مربع نص 8">
            <a:extLst>
              <a:ext uri="{FF2B5EF4-FFF2-40B4-BE49-F238E27FC236}">
                <a16:creationId xmlns:a16="http://schemas.microsoft.com/office/drawing/2014/main" id="{5ECA1DA1-A7D2-7434-CF66-AE082BCD3DE8}"/>
              </a:ext>
            </a:extLst>
          </p:cNvPr>
          <p:cNvSpPr txBox="1"/>
          <p:nvPr/>
        </p:nvSpPr>
        <p:spPr>
          <a:xfrm>
            <a:off x="5466522" y="2413122"/>
            <a:ext cx="3809170" cy="1200329"/>
          </a:xfrm>
          <a:prstGeom prst="rect">
            <a:avLst/>
          </a:prstGeom>
          <a:noFill/>
        </p:spPr>
        <p:txBody>
          <a:bodyPr wrap="square">
            <a:spAutoFit/>
          </a:bodyPr>
          <a:lstStyle/>
          <a:p>
            <a:r>
              <a:rPr lang="ar-SA" b="1" i="0" u="none" strike="noStrike" dirty="0">
                <a:solidFill>
                  <a:srgbClr val="2A8F99"/>
                </a:solidFill>
                <a:effectLst/>
                <a:latin typeface="Droid Arabic Kufi Bold"/>
                <a:hlinkClick r:id="rId13"/>
              </a:rPr>
              <a:t>وقاية الأسنان</a:t>
            </a:r>
          </a:p>
          <a:p>
            <a:r>
              <a:rPr lang="ar-SA" b="1" i="0" u="none" strike="noStrike" dirty="0">
                <a:solidFill>
                  <a:srgbClr val="2A8F99"/>
                </a:solidFill>
                <a:effectLst/>
                <a:latin typeface="Droid Arabic Kufi Bold"/>
                <a:hlinkClick r:id="rId14"/>
              </a:rPr>
              <a:t>العلاج التحفظي وإصحاح الأسنان</a:t>
            </a:r>
          </a:p>
          <a:p>
            <a:r>
              <a:rPr lang="ar-SA" b="1" i="0" u="none" strike="noStrike" dirty="0">
                <a:solidFill>
                  <a:srgbClr val="2A8F99"/>
                </a:solidFill>
                <a:effectLst/>
                <a:latin typeface="Droid Arabic Kufi Bold"/>
                <a:hlinkClick r:id="rId15"/>
              </a:rPr>
              <a:t>جراحة الوجه والفكين وعلوم التشخيص</a:t>
            </a:r>
          </a:p>
          <a:p>
            <a:r>
              <a:rPr lang="ar-SA" b="1" i="0" u="none" strike="noStrike" dirty="0">
                <a:solidFill>
                  <a:srgbClr val="2A8F99"/>
                </a:solidFill>
                <a:effectLst/>
                <a:latin typeface="Droid Arabic Kufi Bold"/>
                <a:hlinkClick r:id="rId16"/>
              </a:rPr>
              <a:t>علوم الفم الأساسية والسريرية</a:t>
            </a:r>
            <a:endParaRPr lang="ar-SA" b="1" i="0" u="none" strike="noStrike" dirty="0">
              <a:solidFill>
                <a:srgbClr val="2A8F99"/>
              </a:solidFill>
              <a:effectLst/>
              <a:latin typeface="Droid Arabic Kufi Bold"/>
              <a:hlinkClick r:id="rId13"/>
            </a:endParaRPr>
          </a:p>
        </p:txBody>
      </p:sp>
      <p:sp>
        <p:nvSpPr>
          <p:cNvPr id="11" name="مربع نص 10">
            <a:extLst>
              <a:ext uri="{FF2B5EF4-FFF2-40B4-BE49-F238E27FC236}">
                <a16:creationId xmlns:a16="http://schemas.microsoft.com/office/drawing/2014/main" id="{42FC93BD-372E-8EA1-31ED-DB46E43A7F74}"/>
              </a:ext>
            </a:extLst>
          </p:cNvPr>
          <p:cNvSpPr txBox="1"/>
          <p:nvPr/>
        </p:nvSpPr>
        <p:spPr>
          <a:xfrm>
            <a:off x="1370667" y="3006795"/>
            <a:ext cx="4442171" cy="2308324"/>
          </a:xfrm>
          <a:prstGeom prst="rect">
            <a:avLst/>
          </a:prstGeom>
          <a:noFill/>
        </p:spPr>
        <p:txBody>
          <a:bodyPr wrap="square">
            <a:spAutoFit/>
          </a:bodyPr>
          <a:lstStyle/>
          <a:p>
            <a:r>
              <a:rPr lang="ar-SA" b="1" i="0" u="sng" strike="noStrike" dirty="0">
                <a:solidFill>
                  <a:srgbClr val="0563C1"/>
                </a:solidFill>
                <a:effectLst/>
                <a:latin typeface="Droid Arabic Kufi Bold"/>
                <a:hlinkClick r:id="rId17">
                  <a:extLst>
                    <a:ext uri="{A12FA001-AC4F-418D-AE19-62706E023703}">
                      <ahyp:hlinkClr xmlns:ahyp="http://schemas.microsoft.com/office/drawing/2018/hyperlinkcolor" val="tx"/>
                    </a:ext>
                  </a:extLst>
                </a:hlinkClick>
              </a:rPr>
              <a:t>الصحة </a:t>
            </a:r>
            <a:r>
              <a:rPr lang="ar-SA" b="1" i="0" u="sng" strike="noStrike" dirty="0">
                <a:solidFill>
                  <a:schemeClr val="accent1"/>
                </a:solidFill>
                <a:effectLst/>
                <a:latin typeface="Droid Arabic Kufi Bold"/>
                <a:hlinkClick r:id="rId17">
                  <a:extLst>
                    <a:ext uri="{A12FA001-AC4F-418D-AE19-62706E023703}">
                      <ahyp:hlinkClr xmlns:ahyp="http://schemas.microsoft.com/office/drawing/2018/hyperlinkcolor" val="tx"/>
                    </a:ext>
                  </a:extLst>
                </a:hlinkClick>
              </a:rPr>
              <a:t>المهنية</a:t>
            </a:r>
          </a:p>
          <a:p>
            <a:r>
              <a:rPr lang="ar-SA" b="1" i="0" u="sng" dirty="0">
                <a:solidFill>
                  <a:schemeClr val="accent1"/>
                </a:solidFill>
                <a:effectLst/>
                <a:latin typeface="Droid Arabic Kufi Bold"/>
              </a:rPr>
              <a:t>إدارة المرافق الصحية</a:t>
            </a:r>
          </a:p>
          <a:p>
            <a:r>
              <a:rPr lang="ar-SA" b="1" i="0" u="sng" strike="noStrike" dirty="0">
                <a:solidFill>
                  <a:schemeClr val="accent1"/>
                </a:solidFill>
                <a:effectLst/>
                <a:latin typeface="Droid Arabic Kufi Bold"/>
                <a:hlinkClick r:id="rId18">
                  <a:extLst>
                    <a:ext uri="{A12FA001-AC4F-418D-AE19-62706E023703}">
                      <ahyp:hlinkClr xmlns:ahyp="http://schemas.microsoft.com/office/drawing/2018/hyperlinkcolor" val="tx"/>
                    </a:ext>
                  </a:extLst>
                </a:hlinkClick>
              </a:rPr>
              <a:t>الوبائيات - كلية الصحة العامة والمعلوماتية الصحية</a:t>
            </a:r>
          </a:p>
          <a:p>
            <a:r>
              <a:rPr lang="ar-SA" b="1" i="0" u="sng" strike="noStrike" dirty="0">
                <a:solidFill>
                  <a:schemeClr val="accent1"/>
                </a:solidFill>
                <a:effectLst/>
                <a:latin typeface="Droid Arabic Kufi Bold"/>
                <a:hlinkClick r:id="rId19">
                  <a:extLst>
                    <a:ext uri="{A12FA001-AC4F-418D-AE19-62706E023703}">
                      <ahyp:hlinkClr xmlns:ahyp="http://schemas.microsoft.com/office/drawing/2018/hyperlinkcolor" val="tx"/>
                    </a:ext>
                  </a:extLst>
                </a:hlinkClick>
              </a:rPr>
              <a:t>صحة البيئة</a:t>
            </a:r>
          </a:p>
          <a:p>
            <a:r>
              <a:rPr lang="ar-SA" b="1" i="0" u="sng" strike="noStrike" dirty="0">
                <a:solidFill>
                  <a:schemeClr val="accent1"/>
                </a:solidFill>
                <a:effectLst/>
                <a:latin typeface="Droid Arabic Kufi Bold"/>
                <a:hlinkClick r:id="rId20">
                  <a:extLst>
                    <a:ext uri="{A12FA001-AC4F-418D-AE19-62706E023703}">
                      <ahyp:hlinkClr xmlns:ahyp="http://schemas.microsoft.com/office/drawing/2018/hyperlinkcolor" val="tx"/>
                    </a:ext>
                  </a:extLst>
                </a:hlinkClick>
              </a:rPr>
              <a:t>التوعية والتعزيز الصحي</a:t>
            </a:r>
          </a:p>
          <a:p>
            <a:r>
              <a:rPr lang="ar-SA" b="1" i="0" u="sng" strike="noStrike" dirty="0">
                <a:solidFill>
                  <a:schemeClr val="accent1"/>
                </a:solidFill>
                <a:effectLst/>
                <a:latin typeface="Droid Arabic Kufi Bold"/>
                <a:hlinkClick r:id="rId21">
                  <a:extLst>
                    <a:ext uri="{A12FA001-AC4F-418D-AE19-62706E023703}">
                      <ahyp:hlinkClr xmlns:ahyp="http://schemas.microsoft.com/office/drawing/2018/hyperlinkcolor" val="tx"/>
                    </a:ext>
                  </a:extLst>
                </a:hlinkClick>
              </a:rPr>
              <a:t>ادارة الخدمات الصحية</a:t>
            </a:r>
          </a:p>
          <a:p>
            <a:r>
              <a:rPr lang="ar-SA" b="1" i="0" u="sng" dirty="0">
                <a:solidFill>
                  <a:schemeClr val="accent1"/>
                </a:solidFill>
                <a:effectLst/>
                <a:latin typeface="Droid Arabic Kufi Bold"/>
              </a:rPr>
              <a:t>احصاء طبي</a:t>
            </a:r>
          </a:p>
          <a:p>
            <a:r>
              <a:rPr lang="ar-SA" b="1" i="0" u="sng" strike="noStrike" dirty="0">
                <a:solidFill>
                  <a:schemeClr val="accent1"/>
                </a:solidFill>
                <a:effectLst/>
                <a:latin typeface="Droid Arabic Kufi Bold"/>
                <a:hlinkClick r:id="rId22">
                  <a:extLst>
                    <a:ext uri="{A12FA001-AC4F-418D-AE19-62706E023703}">
                      <ahyp:hlinkClr xmlns:ahyp="http://schemas.microsoft.com/office/drawing/2018/hyperlinkcolor" val="tx"/>
                    </a:ext>
                  </a:extLst>
                </a:hlinkClick>
              </a:rPr>
              <a:t>إدارة وتقنية المعلومات الصحية</a:t>
            </a:r>
            <a:endParaRPr lang="ar-SA" b="1" i="0" u="none" strike="noStrike" dirty="0">
              <a:solidFill>
                <a:srgbClr val="2A8F99"/>
              </a:solidFill>
              <a:effectLst/>
              <a:latin typeface="Droid Arabic Kufi Bold"/>
              <a:hlinkClick r:id="rId17"/>
            </a:endParaRPr>
          </a:p>
        </p:txBody>
      </p:sp>
      <p:sp>
        <p:nvSpPr>
          <p:cNvPr id="13" name="مربع نص 12">
            <a:extLst>
              <a:ext uri="{FF2B5EF4-FFF2-40B4-BE49-F238E27FC236}">
                <a16:creationId xmlns:a16="http://schemas.microsoft.com/office/drawing/2014/main" id="{5F11E1AB-772A-BCD8-9DAA-6985B6782A8D}"/>
              </a:ext>
            </a:extLst>
          </p:cNvPr>
          <p:cNvSpPr txBox="1"/>
          <p:nvPr/>
        </p:nvSpPr>
        <p:spPr>
          <a:xfrm>
            <a:off x="6520070" y="4287331"/>
            <a:ext cx="3142628" cy="1754326"/>
          </a:xfrm>
          <a:prstGeom prst="rect">
            <a:avLst/>
          </a:prstGeom>
          <a:noFill/>
        </p:spPr>
        <p:txBody>
          <a:bodyPr wrap="square">
            <a:spAutoFit/>
          </a:bodyPr>
          <a:lstStyle/>
          <a:p>
            <a:r>
              <a:rPr lang="ar-SA" b="1" i="0" u="none" strike="noStrike" dirty="0">
                <a:solidFill>
                  <a:srgbClr val="2A8F99"/>
                </a:solidFill>
                <a:effectLst/>
                <a:latin typeface="Droid Arabic Kufi Bold"/>
                <a:hlinkClick r:id="rId23"/>
              </a:rPr>
              <a:t>الادوية والسموم</a:t>
            </a:r>
          </a:p>
          <a:p>
            <a:r>
              <a:rPr lang="ar-SA" b="1" i="0" u="none" strike="noStrike" dirty="0">
                <a:solidFill>
                  <a:srgbClr val="2A8F99"/>
                </a:solidFill>
                <a:effectLst/>
                <a:latin typeface="Droid Arabic Kufi Bold"/>
                <a:hlinkClick r:id="rId24"/>
              </a:rPr>
              <a:t>الصيدلانيات</a:t>
            </a:r>
          </a:p>
          <a:p>
            <a:r>
              <a:rPr lang="ar-SA" b="1" i="0" u="none" strike="noStrike" dirty="0">
                <a:solidFill>
                  <a:srgbClr val="2A8F99"/>
                </a:solidFill>
                <a:effectLst/>
                <a:latin typeface="Droid Arabic Kufi Bold"/>
                <a:hlinkClick r:id="rId25"/>
              </a:rPr>
              <a:t>الصيدلة الاكلينيكية</a:t>
            </a:r>
          </a:p>
          <a:p>
            <a:r>
              <a:rPr lang="ar-SA" b="1" i="0" u="none" strike="noStrike" dirty="0">
                <a:solidFill>
                  <a:srgbClr val="2A8F99"/>
                </a:solidFill>
                <a:effectLst/>
                <a:latin typeface="Droid Arabic Kufi Bold"/>
                <a:hlinkClick r:id="rId26"/>
              </a:rPr>
              <a:t>الكيمياء الصيدلية</a:t>
            </a:r>
          </a:p>
          <a:p>
            <a:r>
              <a:rPr lang="ar-SA" b="1" i="0" u="sng" dirty="0">
                <a:solidFill>
                  <a:schemeClr val="accent1"/>
                </a:solidFill>
                <a:effectLst/>
                <a:latin typeface="Droid Arabic Kufi Bold"/>
              </a:rPr>
              <a:t>الصيدلة</a:t>
            </a:r>
          </a:p>
          <a:p>
            <a:r>
              <a:rPr lang="ar-SA" b="1" i="0" u="none" strike="noStrike" dirty="0">
                <a:solidFill>
                  <a:srgbClr val="2A8F99"/>
                </a:solidFill>
                <a:effectLst/>
                <a:latin typeface="Droid Arabic Kufi Bold"/>
                <a:hlinkClick r:id="rId27"/>
              </a:rPr>
              <a:t>العقاقير</a:t>
            </a:r>
            <a:endParaRPr lang="ar-SA" b="1" i="0" u="none" strike="noStrike" dirty="0">
              <a:solidFill>
                <a:srgbClr val="2A8F99"/>
              </a:solidFill>
              <a:effectLst/>
              <a:latin typeface="Droid Arabic Kufi Bold"/>
              <a:hlinkClick r:id="rId23"/>
            </a:endParaRPr>
          </a:p>
        </p:txBody>
      </p:sp>
      <p:sp>
        <p:nvSpPr>
          <p:cNvPr id="15" name="مربع نص 14">
            <a:extLst>
              <a:ext uri="{FF2B5EF4-FFF2-40B4-BE49-F238E27FC236}">
                <a16:creationId xmlns:a16="http://schemas.microsoft.com/office/drawing/2014/main" id="{D20FDF33-679C-6507-79C9-4BD5EF9BA0A0}"/>
              </a:ext>
            </a:extLst>
          </p:cNvPr>
          <p:cNvSpPr txBox="1"/>
          <p:nvPr/>
        </p:nvSpPr>
        <p:spPr>
          <a:xfrm>
            <a:off x="4730407" y="5869904"/>
            <a:ext cx="3360976" cy="923330"/>
          </a:xfrm>
          <a:prstGeom prst="rect">
            <a:avLst/>
          </a:prstGeom>
          <a:noFill/>
        </p:spPr>
        <p:txBody>
          <a:bodyPr wrap="square">
            <a:spAutoFit/>
          </a:bodyPr>
          <a:lstStyle/>
          <a:p>
            <a:r>
              <a:rPr lang="ar-SA" b="1" i="0" u="none" strike="noStrike" dirty="0">
                <a:solidFill>
                  <a:srgbClr val="666666"/>
                </a:solidFill>
                <a:effectLst/>
                <a:latin typeface="NotoKufiArabic"/>
                <a:hlinkClick r:id="rId28"/>
              </a:rPr>
              <a:t>ممارسات التمريض</a:t>
            </a:r>
            <a:endParaRPr lang="ar-SA" b="1" i="0" dirty="0">
              <a:solidFill>
                <a:srgbClr val="0A0A0A"/>
              </a:solidFill>
              <a:effectLst/>
              <a:latin typeface="NotoKufiArabic"/>
            </a:endParaRPr>
          </a:p>
          <a:p>
            <a:r>
              <a:rPr lang="ar-SA" b="1" i="0" u="none" strike="noStrike" dirty="0">
                <a:solidFill>
                  <a:srgbClr val="666666"/>
                </a:solidFill>
                <a:effectLst/>
                <a:latin typeface="NotoKufiArabic"/>
                <a:hlinkClick r:id="rId29"/>
              </a:rPr>
              <a:t>علوم وأبحاث التمريض</a:t>
            </a:r>
            <a:endParaRPr lang="ar-SA" b="1" i="0" dirty="0">
              <a:solidFill>
                <a:srgbClr val="0A0A0A"/>
              </a:solidFill>
              <a:effectLst/>
              <a:latin typeface="NotoKufiArabic"/>
            </a:endParaRPr>
          </a:p>
          <a:p>
            <a:r>
              <a:rPr lang="ar-SA" b="1" i="0" u="none" strike="noStrike" dirty="0">
                <a:solidFill>
                  <a:srgbClr val="333333"/>
                </a:solidFill>
                <a:effectLst/>
                <a:latin typeface="NotoKufiArabic"/>
                <a:hlinkClick r:id="rId30"/>
              </a:rPr>
              <a:t>تمريض المجتمع والرعاية الصحية</a:t>
            </a:r>
            <a:endParaRPr lang="ar-SA" b="1" i="0" dirty="0">
              <a:solidFill>
                <a:srgbClr val="0A0A0A"/>
              </a:solidFill>
              <a:effectLst/>
              <a:latin typeface="NotoKufiArabic"/>
            </a:endParaRPr>
          </a:p>
        </p:txBody>
      </p:sp>
    </p:spTree>
    <p:extLst>
      <p:ext uri="{BB962C8B-B14F-4D97-AF65-F5344CB8AC3E}">
        <p14:creationId xmlns:p14="http://schemas.microsoft.com/office/powerpoint/2010/main" val="6762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P spid="11" grpId="0"/>
      <p:bldP spid="13" grpId="0"/>
      <p:bldP spid="15"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753</Words>
  <Application>Microsoft Office PowerPoint</Application>
  <PresentationFormat>شاشة عريضة</PresentationFormat>
  <Paragraphs>187</Paragraphs>
  <Slides>16</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16</vt:i4>
      </vt:variant>
    </vt:vector>
  </HeadingPairs>
  <TitlesOfParts>
    <vt:vector size="26" baseType="lpstr">
      <vt:lpstr>Arial</vt:lpstr>
      <vt:lpstr>Boahmed Alhour</vt:lpstr>
      <vt:lpstr>Calibri</vt:lpstr>
      <vt:lpstr>Calibri Light</vt:lpstr>
      <vt:lpstr>Droid Arabic Kufi Bold</vt:lpstr>
      <vt:lpstr>NotoKufiArabic</vt:lpstr>
      <vt:lpstr>open sans</vt:lpstr>
      <vt:lpstr>Sakkal Majalla</vt:lpstr>
      <vt:lpstr>times new roman</vt:lpstr>
      <vt:lpstr>نسق Office</vt:lpstr>
      <vt:lpstr>عرض تقديمي في PowerPoint</vt:lpstr>
      <vt:lpstr>محاضرة عن:   التخصصات الجامعية جامعة ام القرى وأنظمة القبول بها الارشاد المهني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عن:  الارشاد المهني</dc:title>
  <dc:creator>Dr.ohuod Alshareif</dc:creator>
  <cp:lastModifiedBy>Dr.ohuod Alshareif</cp:lastModifiedBy>
  <cp:revision>6</cp:revision>
  <dcterms:created xsi:type="dcterms:W3CDTF">2022-12-15T21:55:03Z</dcterms:created>
  <dcterms:modified xsi:type="dcterms:W3CDTF">2022-12-22T07:16:23Z</dcterms:modified>
</cp:coreProperties>
</file>